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4.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5.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6.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3" r:id="rId2"/>
  </p:sldMasterIdLst>
  <p:notesMasterIdLst>
    <p:notesMasterId r:id="rId52"/>
  </p:notesMasterIdLst>
  <p:sldIdLst>
    <p:sldId id="256" r:id="rId3"/>
    <p:sldId id="273" r:id="rId4"/>
    <p:sldId id="258" r:id="rId5"/>
    <p:sldId id="259" r:id="rId6"/>
    <p:sldId id="260" r:id="rId7"/>
    <p:sldId id="261" r:id="rId8"/>
    <p:sldId id="262" r:id="rId9"/>
    <p:sldId id="263" r:id="rId10"/>
    <p:sldId id="265" r:id="rId11"/>
    <p:sldId id="267" r:id="rId12"/>
    <p:sldId id="271" r:id="rId13"/>
    <p:sldId id="269" r:id="rId14"/>
    <p:sldId id="614" r:id="rId15"/>
    <p:sldId id="615" r:id="rId16"/>
    <p:sldId id="616" r:id="rId17"/>
    <p:sldId id="617" r:id="rId18"/>
    <p:sldId id="618" r:id="rId19"/>
    <p:sldId id="621" r:id="rId20"/>
    <p:sldId id="622" r:id="rId21"/>
    <p:sldId id="619" r:id="rId22"/>
    <p:sldId id="623" r:id="rId23"/>
    <p:sldId id="625" r:id="rId24"/>
    <p:sldId id="624" r:id="rId25"/>
    <p:sldId id="626" r:id="rId26"/>
    <p:sldId id="627" r:id="rId27"/>
    <p:sldId id="628" r:id="rId28"/>
    <p:sldId id="629" r:id="rId29"/>
    <p:sldId id="630" r:id="rId30"/>
    <p:sldId id="631" r:id="rId31"/>
    <p:sldId id="632" r:id="rId32"/>
    <p:sldId id="633" r:id="rId33"/>
    <p:sldId id="635" r:id="rId34"/>
    <p:sldId id="636" r:id="rId35"/>
    <p:sldId id="268" r:id="rId36"/>
    <p:sldId id="274" r:id="rId37"/>
    <p:sldId id="275" r:id="rId38"/>
    <p:sldId id="595" r:id="rId39"/>
    <p:sldId id="596" r:id="rId40"/>
    <p:sldId id="597" r:id="rId41"/>
    <p:sldId id="606" r:id="rId42"/>
    <p:sldId id="276" r:id="rId43"/>
    <p:sldId id="607" r:id="rId44"/>
    <p:sldId id="608" r:id="rId45"/>
    <p:sldId id="613" r:id="rId46"/>
    <p:sldId id="612" r:id="rId47"/>
    <p:sldId id="634" r:id="rId48"/>
    <p:sldId id="637" r:id="rId49"/>
    <p:sldId id="638" r:id="rId50"/>
    <p:sldId id="264"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5309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59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50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78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80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414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69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0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75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056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56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929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862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77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19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296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139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45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82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746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65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277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289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303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25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78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3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516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94ACCA-D399-456C-BD4C-9E19D71EA279}"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5399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94ACCA-D399-456C-BD4C-9E19D71EA279}"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84665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94ACCA-D399-456C-BD4C-9E19D71EA279}"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5324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058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94ACCA-D399-456C-BD4C-9E19D71EA279}"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8531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621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408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79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8916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9111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723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369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386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72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26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52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40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42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93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149350" y="2132858"/>
            <a:ext cx="7239074" cy="158353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4400" i="0">
                <a:solidFill>
                  <a:srgbClr val="003399"/>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149350" y="4428728"/>
            <a:ext cx="7239074" cy="728464"/>
          </a:xfrm>
          <a:prstGeom prst="rect">
            <a:avLst/>
          </a:prstGeom>
          <a:noFill/>
          <a:ln>
            <a:noFill/>
          </a:ln>
        </p:spPr>
        <p:txBody>
          <a:bodyPr spcFirstLastPara="1" wrap="square" lIns="91425" tIns="45700" rIns="91425" bIns="45700" anchor="t" anchorCtr="0">
            <a:noAutofit/>
          </a:bodyPr>
          <a:lstStyle>
            <a:lvl1pPr lvl="0" algn="ctr">
              <a:spcBef>
                <a:spcPts val="440"/>
              </a:spcBef>
              <a:spcAft>
                <a:spcPts val="0"/>
              </a:spcAft>
              <a:buSzPts val="2200"/>
              <a:buFont typeface="Noto Sans Symbols"/>
              <a:buNone/>
              <a:defRPr sz="2200" b="1">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rgbClr val="FF3300"/>
              </a:buClr>
              <a:buSzPts val="1800"/>
              <a:buChar char="–"/>
              <a:defRPr/>
            </a:lvl4pPr>
            <a:lvl5pPr lvl="4" algn="l">
              <a:spcBef>
                <a:spcPts val="360"/>
              </a:spcBef>
              <a:spcAft>
                <a:spcPts val="0"/>
              </a:spcAft>
              <a:buClr>
                <a:srgbClr val="FF9900"/>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20" name="Google Shape;20;p2"/>
          <p:cNvSpPr/>
          <p:nvPr/>
        </p:nvSpPr>
        <p:spPr>
          <a:xfrm>
            <a:off x="1144423" y="4149080"/>
            <a:ext cx="3619537"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21" name="Google Shape;21;p2"/>
          <p:cNvSpPr/>
          <p:nvPr/>
        </p:nvSpPr>
        <p:spPr>
          <a:xfrm>
            <a:off x="1149350" y="4103362"/>
            <a:ext cx="7239074"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3300"/>
              </a:solidFill>
              <a:latin typeface="Cambria"/>
              <a:ea typeface="Cambria"/>
              <a:cs typeface="Cambria"/>
              <a:sym typeface="Cambria"/>
            </a:endParaRPr>
          </a:p>
        </p:txBody>
      </p:sp>
      <p:pic>
        <p:nvPicPr>
          <p:cNvPr id="22" name="Google Shape;22;p2"/>
          <p:cNvPicPr preferRelativeResize="0"/>
          <p:nvPr/>
        </p:nvPicPr>
        <p:blipFill rotWithShape="1">
          <a:blip r:embed="rId2">
            <a:alphaModFix/>
          </a:blip>
          <a:srcRect/>
          <a:stretch/>
        </p:blipFill>
        <p:spPr>
          <a:xfrm>
            <a:off x="3718152" y="411316"/>
            <a:ext cx="1432522" cy="1040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4" name="Footer Placeholder 3"/>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5" name="Slide Number Placeholder 4"/>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32092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3" name="Footer Placeholder 2"/>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4" name="Slide Number Placeholder 3"/>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403866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4240496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4451227" cy="2023254"/>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609601"/>
            <a:ext cx="2441519"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451212" cy="3158347"/>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77590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572102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107299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609600"/>
            <a:ext cx="6977064" cy="2992904"/>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
        <p:nvSpPr>
          <p:cNvPr id="13" name="TextBox 12"/>
          <p:cNvSpPr txBox="1"/>
          <p:nvPr/>
        </p:nvSpPr>
        <p:spPr>
          <a:xfrm>
            <a:off x="751116" y="75416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6000" dirty="0">
                <a:solidFill>
                  <a:prstClr val="black"/>
                </a:solidFill>
                <a:effectLst/>
              </a:rPr>
              <a:t>“</a:t>
            </a:r>
          </a:p>
        </p:txBody>
      </p:sp>
      <p:sp>
        <p:nvSpPr>
          <p:cNvPr id="14" name="TextBox 13"/>
          <p:cNvSpPr txBox="1"/>
          <p:nvPr/>
        </p:nvSpPr>
        <p:spPr>
          <a:xfrm>
            <a:off x="7918169" y="2993578"/>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6000" dirty="0">
                <a:solidFill>
                  <a:prstClr val="black"/>
                </a:solidFill>
                <a:effectLst/>
              </a:rPr>
              <a:t>”</a:t>
            </a:r>
          </a:p>
        </p:txBody>
      </p:sp>
    </p:spTree>
    <p:extLst>
      <p:ext uri="{BB962C8B-B14F-4D97-AF65-F5344CB8AC3E}">
        <p14:creationId xmlns:p14="http://schemas.microsoft.com/office/powerpoint/2010/main" val="4176781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077289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4" name="Footer Placeholder 3"/>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5" name="Slide Number Placeholder 4"/>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524739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4" name="Footer Placeholder 3"/>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5" name="Slide Number Placeholder 4"/>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78445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81000" algn="l">
              <a:spcBef>
                <a:spcPts val="480"/>
              </a:spcBef>
              <a:spcAft>
                <a:spcPts val="0"/>
              </a:spcAft>
              <a:buSzPts val="2400"/>
              <a:buChar char="▪"/>
              <a:defRPr sz="2400">
                <a:solidFill>
                  <a:srgbClr val="003399"/>
                </a:solidFill>
              </a:defRPr>
            </a:lvl2pPr>
            <a:lvl3pPr marL="1371600" lvl="2" indent="-368300" algn="l">
              <a:spcBef>
                <a:spcPts val="440"/>
              </a:spcBef>
              <a:spcAft>
                <a:spcPts val="0"/>
              </a:spcAft>
              <a:buSzPts val="2200"/>
              <a:buFont typeface="Cambria"/>
              <a:buChar char="•"/>
              <a:defRPr sz="2200">
                <a:solidFill>
                  <a:srgbClr val="800000"/>
                </a:solidFill>
              </a:defRPr>
            </a:lvl3pPr>
            <a:lvl4pPr marL="1828800" lvl="3" indent="-342900" algn="l">
              <a:spcBef>
                <a:spcPts val="360"/>
              </a:spcBef>
              <a:spcAft>
                <a:spcPts val="0"/>
              </a:spcAft>
              <a:buClr>
                <a:srgbClr val="FF3300"/>
              </a:buClr>
              <a:buSzPts val="1800"/>
              <a:buChar char="–"/>
              <a:defRPr/>
            </a:lvl4pPr>
            <a:lvl5pPr marL="2286000" lvl="4" indent="-342900" algn="l">
              <a:spcBef>
                <a:spcPts val="360"/>
              </a:spcBef>
              <a:spcAft>
                <a:spcPts val="0"/>
              </a:spcAft>
              <a:buClr>
                <a:srgbClr val="FF9900"/>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3"/>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5" name="Footer Placeholder 4"/>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6" name="Slide Number Placeholder 5"/>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543214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5" name="Footer Placeholder 4"/>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6" name="Slide Number Placeholder 5"/>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81265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879287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f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96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30801BD-CF79-4513-B727-7DA89FE7AA22}"/>
              </a:ext>
            </a:extLst>
          </p:cNvPr>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34874410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EFA3393-241F-4419-B349-9D254AB95DFE}"/>
              </a:ext>
            </a:extLst>
          </p:cNvPr>
          <p:cNvSpPr>
            <a:spLocks noGrp="1"/>
          </p:cNvSpPr>
          <p:nvPr>
            <p:ph type="pic" sz="quarter" idx="10"/>
          </p:nvPr>
        </p:nvSpPr>
        <p:spPr>
          <a:xfrm>
            <a:off x="926824" y="1837360"/>
            <a:ext cx="5161904" cy="2323974"/>
          </a:xfrm>
          <a:custGeom>
            <a:avLst/>
            <a:gdLst>
              <a:gd name="connsiteX0" fmla="*/ 0 w 6882539"/>
              <a:gd name="connsiteY0" fmla="*/ 0 h 2323974"/>
              <a:gd name="connsiteX1" fmla="*/ 6882539 w 6882539"/>
              <a:gd name="connsiteY1" fmla="*/ 0 h 2323974"/>
              <a:gd name="connsiteX2" fmla="*/ 6882539 w 6882539"/>
              <a:gd name="connsiteY2" fmla="*/ 2323974 h 2323974"/>
              <a:gd name="connsiteX3" fmla="*/ 0 w 6882539"/>
              <a:gd name="connsiteY3" fmla="*/ 2323974 h 2323974"/>
            </a:gdLst>
            <a:ahLst/>
            <a:cxnLst>
              <a:cxn ang="0">
                <a:pos x="connsiteX0" y="connsiteY0"/>
              </a:cxn>
              <a:cxn ang="0">
                <a:pos x="connsiteX1" y="connsiteY1"/>
              </a:cxn>
              <a:cxn ang="0">
                <a:pos x="connsiteX2" y="connsiteY2"/>
              </a:cxn>
              <a:cxn ang="0">
                <a:pos x="connsiteX3" y="connsiteY3"/>
              </a:cxn>
            </a:cxnLst>
            <a:rect l="l" t="t" r="r" b="b"/>
            <a:pathLst>
              <a:path w="6882539" h="2323974">
                <a:moveTo>
                  <a:pt x="0" y="0"/>
                </a:moveTo>
                <a:lnTo>
                  <a:pt x="6882539" y="0"/>
                </a:lnTo>
                <a:lnTo>
                  <a:pt x="6882539" y="2323974"/>
                </a:lnTo>
                <a:lnTo>
                  <a:pt x="0" y="2323974"/>
                </a:lnTo>
                <a:close/>
              </a:path>
            </a:pathLst>
          </a:custGeom>
        </p:spPr>
        <p:txBody>
          <a:bodyPr wrap="square">
            <a:noAutofit/>
          </a:bodyPr>
          <a:lstStyle/>
          <a:p>
            <a:endParaRPr lang="en-US"/>
          </a:p>
        </p:txBody>
      </p:sp>
    </p:spTree>
    <p:extLst>
      <p:ext uri="{BB962C8B-B14F-4D97-AF65-F5344CB8AC3E}">
        <p14:creationId xmlns:p14="http://schemas.microsoft.com/office/powerpoint/2010/main" val="3352175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Vertical Title and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237260-1775-436A-9AFA-4B4711ED78FE}"/>
              </a:ext>
            </a:extLst>
          </p:cNvPr>
          <p:cNvSpPr>
            <a:spLocks noGrp="1"/>
          </p:cNvSpPr>
          <p:nvPr>
            <p:ph type="pic" sz="quarter" idx="10"/>
          </p:nvPr>
        </p:nvSpPr>
        <p:spPr>
          <a:xfrm>
            <a:off x="-6597" y="-4973"/>
            <a:ext cx="9150596" cy="4861390"/>
          </a:xfrm>
          <a:custGeom>
            <a:avLst/>
            <a:gdLst>
              <a:gd name="connsiteX0" fmla="*/ 0 w 12200794"/>
              <a:gd name="connsiteY0" fmla="*/ 0 h 4861390"/>
              <a:gd name="connsiteX1" fmla="*/ 12200794 w 12200794"/>
              <a:gd name="connsiteY1" fmla="*/ 0 h 4861390"/>
              <a:gd name="connsiteX2" fmla="*/ 12200794 w 12200794"/>
              <a:gd name="connsiteY2" fmla="*/ 3450615 h 4861390"/>
              <a:gd name="connsiteX3" fmla="*/ 6100397 w 12200794"/>
              <a:gd name="connsiteY3" fmla="*/ 4861390 h 4861390"/>
              <a:gd name="connsiteX4" fmla="*/ 0 w 12200794"/>
              <a:gd name="connsiteY4" fmla="*/ 3450615 h 486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0794" h="4861390">
                <a:moveTo>
                  <a:pt x="0" y="0"/>
                </a:moveTo>
                <a:lnTo>
                  <a:pt x="12200794" y="0"/>
                </a:lnTo>
                <a:lnTo>
                  <a:pt x="12200794" y="3450615"/>
                </a:lnTo>
                <a:lnTo>
                  <a:pt x="6100397" y="4861390"/>
                </a:lnTo>
                <a:lnTo>
                  <a:pt x="0" y="3450615"/>
                </a:lnTo>
                <a:close/>
              </a:path>
            </a:pathLst>
          </a:custGeom>
        </p:spPr>
        <p:txBody>
          <a:bodyPr wrap="square">
            <a:noAutofit/>
          </a:bodyPr>
          <a:lstStyle/>
          <a:p>
            <a:endParaRPr lang="en-US"/>
          </a:p>
        </p:txBody>
      </p:sp>
    </p:spTree>
    <p:extLst>
      <p:ext uri="{BB962C8B-B14F-4D97-AF65-F5344CB8AC3E}">
        <p14:creationId xmlns:p14="http://schemas.microsoft.com/office/powerpoint/2010/main" val="186873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B20D4E3-0A36-4276-941D-CF340F3D8DDA}"/>
              </a:ext>
            </a:extLst>
          </p:cNvPr>
          <p:cNvSpPr>
            <a:spLocks noGrp="1"/>
          </p:cNvSpPr>
          <p:nvPr>
            <p:ph type="pic" sz="quarter" idx="10"/>
          </p:nvPr>
        </p:nvSpPr>
        <p:spPr>
          <a:xfrm>
            <a:off x="2253073" y="3548269"/>
            <a:ext cx="5423963" cy="2521226"/>
          </a:xfrm>
          <a:custGeom>
            <a:avLst/>
            <a:gdLst>
              <a:gd name="connsiteX0" fmla="*/ 0 w 7231951"/>
              <a:gd name="connsiteY0" fmla="*/ 0 h 2521226"/>
              <a:gd name="connsiteX1" fmla="*/ 7231951 w 7231951"/>
              <a:gd name="connsiteY1" fmla="*/ 0 h 2521226"/>
              <a:gd name="connsiteX2" fmla="*/ 7231951 w 7231951"/>
              <a:gd name="connsiteY2" fmla="*/ 2521226 h 2521226"/>
              <a:gd name="connsiteX3" fmla="*/ 0 w 7231951"/>
              <a:gd name="connsiteY3" fmla="*/ 2521226 h 2521226"/>
            </a:gdLst>
            <a:ahLst/>
            <a:cxnLst>
              <a:cxn ang="0">
                <a:pos x="connsiteX0" y="connsiteY0"/>
              </a:cxn>
              <a:cxn ang="0">
                <a:pos x="connsiteX1" y="connsiteY1"/>
              </a:cxn>
              <a:cxn ang="0">
                <a:pos x="connsiteX2" y="connsiteY2"/>
              </a:cxn>
              <a:cxn ang="0">
                <a:pos x="connsiteX3" y="connsiteY3"/>
              </a:cxn>
            </a:cxnLst>
            <a:rect l="l" t="t" r="r" b="b"/>
            <a:pathLst>
              <a:path w="7231951" h="2521226">
                <a:moveTo>
                  <a:pt x="0" y="0"/>
                </a:moveTo>
                <a:lnTo>
                  <a:pt x="7231951" y="0"/>
                </a:lnTo>
                <a:lnTo>
                  <a:pt x="7231951" y="2521226"/>
                </a:lnTo>
                <a:lnTo>
                  <a:pt x="0" y="2521226"/>
                </a:lnTo>
                <a:close/>
              </a:path>
            </a:pathLst>
          </a:custGeom>
        </p:spPr>
        <p:txBody>
          <a:bodyPr wrap="square">
            <a:noAutofit/>
          </a:bodyPr>
          <a:lstStyle/>
          <a:p>
            <a:endParaRPr lang="en-US"/>
          </a:p>
        </p:txBody>
      </p:sp>
    </p:spTree>
    <p:extLst>
      <p:ext uri="{BB962C8B-B14F-4D97-AF65-F5344CB8AC3E}">
        <p14:creationId xmlns:p14="http://schemas.microsoft.com/office/powerpoint/2010/main" val="1189894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Vertical Titl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992532-7F8E-434E-B4CD-3028F9E8D61B}"/>
              </a:ext>
            </a:extLst>
          </p:cNvPr>
          <p:cNvSpPr>
            <a:spLocks noGrp="1"/>
          </p:cNvSpPr>
          <p:nvPr>
            <p:ph type="pic" sz="quarter" idx="10"/>
          </p:nvPr>
        </p:nvSpPr>
        <p:spPr>
          <a:xfrm>
            <a:off x="4568704" y="-741419"/>
            <a:ext cx="5371385" cy="7370830"/>
          </a:xfrm>
          <a:custGeom>
            <a:avLst/>
            <a:gdLst>
              <a:gd name="connsiteX0" fmla="*/ 2787816 w 7161847"/>
              <a:gd name="connsiteY0" fmla="*/ 7152549 h 7370830"/>
              <a:gd name="connsiteX1" fmla="*/ 2787817 w 7161847"/>
              <a:gd name="connsiteY1" fmla="*/ 7152549 h 7370830"/>
              <a:gd name="connsiteX2" fmla="*/ 2787816 w 7161847"/>
              <a:gd name="connsiteY2" fmla="*/ 7152550 h 7370830"/>
              <a:gd name="connsiteX3" fmla="*/ 1391706 w 7161847"/>
              <a:gd name="connsiteY3" fmla="*/ 6138863 h 7370830"/>
              <a:gd name="connsiteX4" fmla="*/ 1391707 w 7161847"/>
              <a:gd name="connsiteY4" fmla="*/ 6138863 h 7370830"/>
              <a:gd name="connsiteX5" fmla="*/ 1391707 w 7161847"/>
              <a:gd name="connsiteY5" fmla="*/ 6138864 h 7370830"/>
              <a:gd name="connsiteX6" fmla="*/ 6563752 w 7161847"/>
              <a:gd name="connsiteY6" fmla="*/ 5372121 h 7370830"/>
              <a:gd name="connsiteX7" fmla="*/ 6835791 w 7161847"/>
              <a:gd name="connsiteY7" fmla="*/ 5484803 h 7370830"/>
              <a:gd name="connsiteX8" fmla="*/ 6835790 w 7161847"/>
              <a:gd name="connsiteY8" fmla="*/ 5484804 h 7370830"/>
              <a:gd name="connsiteX9" fmla="*/ 6835790 w 7161847"/>
              <a:gd name="connsiteY9" fmla="*/ 6028882 h 7370830"/>
              <a:gd name="connsiteX10" fmla="*/ 6013108 w 7161847"/>
              <a:gd name="connsiteY10" fmla="*/ 6851562 h 7370830"/>
              <a:gd name="connsiteX11" fmla="*/ 5469030 w 7161847"/>
              <a:gd name="connsiteY11" fmla="*/ 6851562 h 7370830"/>
              <a:gd name="connsiteX12" fmla="*/ 5469030 w 7161847"/>
              <a:gd name="connsiteY12" fmla="*/ 6851564 h 7370830"/>
              <a:gd name="connsiteX13" fmla="*/ 5469031 w 7161847"/>
              <a:gd name="connsiteY13" fmla="*/ 6307485 h 7370830"/>
              <a:gd name="connsiteX14" fmla="*/ 6291713 w 7161847"/>
              <a:gd name="connsiteY14" fmla="*/ 5484803 h 7370830"/>
              <a:gd name="connsiteX15" fmla="*/ 6563752 w 7161847"/>
              <a:gd name="connsiteY15" fmla="*/ 5372121 h 7370830"/>
              <a:gd name="connsiteX16" fmla="*/ 6620795 w 7161847"/>
              <a:gd name="connsiteY16" fmla="*/ 4143997 h 7370830"/>
              <a:gd name="connsiteX17" fmla="*/ 6892834 w 7161847"/>
              <a:gd name="connsiteY17" fmla="*/ 4256679 h 7370830"/>
              <a:gd name="connsiteX18" fmla="*/ 6892832 w 7161847"/>
              <a:gd name="connsiteY18" fmla="*/ 4256681 h 7370830"/>
              <a:gd name="connsiteX19" fmla="*/ 6892832 w 7161847"/>
              <a:gd name="connsiteY19" fmla="*/ 4800759 h 7370830"/>
              <a:gd name="connsiteX20" fmla="*/ 4814590 w 7161847"/>
              <a:gd name="connsiteY20" fmla="*/ 6879000 h 7370830"/>
              <a:gd name="connsiteX21" fmla="*/ 4270513 w 7161847"/>
              <a:gd name="connsiteY21" fmla="*/ 6879000 h 7370830"/>
              <a:gd name="connsiteX22" fmla="*/ 4270514 w 7161847"/>
              <a:gd name="connsiteY22" fmla="*/ 6879001 h 7370830"/>
              <a:gd name="connsiteX23" fmla="*/ 4270514 w 7161847"/>
              <a:gd name="connsiteY23" fmla="*/ 6334923 h 7370830"/>
              <a:gd name="connsiteX24" fmla="*/ 6348755 w 7161847"/>
              <a:gd name="connsiteY24" fmla="*/ 4256680 h 7370830"/>
              <a:gd name="connsiteX25" fmla="*/ 6620795 w 7161847"/>
              <a:gd name="connsiteY25" fmla="*/ 4143997 h 7370830"/>
              <a:gd name="connsiteX26" fmla="*/ 2866468 w 7161847"/>
              <a:gd name="connsiteY26" fmla="*/ 3040604 h 7370830"/>
              <a:gd name="connsiteX27" fmla="*/ 3138506 w 7161847"/>
              <a:gd name="connsiteY27" fmla="*/ 3153287 h 7370830"/>
              <a:gd name="connsiteX28" fmla="*/ 3138505 w 7161847"/>
              <a:gd name="connsiteY28" fmla="*/ 3153287 h 7370830"/>
              <a:gd name="connsiteX29" fmla="*/ 3138506 w 7161847"/>
              <a:gd name="connsiteY29" fmla="*/ 3697364 h 7370830"/>
              <a:gd name="connsiteX30" fmla="*/ 656759 w 7161847"/>
              <a:gd name="connsiteY30" fmla="*/ 6179110 h 7370830"/>
              <a:gd name="connsiteX31" fmla="*/ 173034 w 7161847"/>
              <a:gd name="connsiteY31" fmla="*/ 6228409 h 7370830"/>
              <a:gd name="connsiteX32" fmla="*/ 112681 w 7161847"/>
              <a:gd name="connsiteY32" fmla="*/ 6179110 h 7370830"/>
              <a:gd name="connsiteX33" fmla="*/ 63383 w 7161847"/>
              <a:gd name="connsiteY33" fmla="*/ 6118759 h 7370830"/>
              <a:gd name="connsiteX34" fmla="*/ 112682 w 7161847"/>
              <a:gd name="connsiteY34" fmla="*/ 5635033 h 7370830"/>
              <a:gd name="connsiteX35" fmla="*/ 2594428 w 7161847"/>
              <a:gd name="connsiteY35" fmla="*/ 3153287 h 7370830"/>
              <a:gd name="connsiteX36" fmla="*/ 2866468 w 7161847"/>
              <a:gd name="connsiteY36" fmla="*/ 3040604 h 7370830"/>
              <a:gd name="connsiteX37" fmla="*/ 5359755 w 7161847"/>
              <a:gd name="connsiteY37" fmla="*/ 2993060 h 7370830"/>
              <a:gd name="connsiteX38" fmla="*/ 5631795 w 7161847"/>
              <a:gd name="connsiteY38" fmla="*/ 3105742 h 7370830"/>
              <a:gd name="connsiteX39" fmla="*/ 5631794 w 7161847"/>
              <a:gd name="connsiteY39" fmla="*/ 3105743 h 7370830"/>
              <a:gd name="connsiteX40" fmla="*/ 5631794 w 7161847"/>
              <a:gd name="connsiteY40" fmla="*/ 3649821 h 7370830"/>
              <a:gd name="connsiteX41" fmla="*/ 2023465 w 7161847"/>
              <a:gd name="connsiteY41" fmla="*/ 7258148 h 7370830"/>
              <a:gd name="connsiteX42" fmla="*/ 1539739 w 7161847"/>
              <a:gd name="connsiteY42" fmla="*/ 7307446 h 7370830"/>
              <a:gd name="connsiteX43" fmla="*/ 1479387 w 7161847"/>
              <a:gd name="connsiteY43" fmla="*/ 7258149 h 7370830"/>
              <a:gd name="connsiteX44" fmla="*/ 1479387 w 7161847"/>
              <a:gd name="connsiteY44" fmla="*/ 7258149 h 7370830"/>
              <a:gd name="connsiteX45" fmla="*/ 1430089 w 7161847"/>
              <a:gd name="connsiteY45" fmla="*/ 7197796 h 7370830"/>
              <a:gd name="connsiteX46" fmla="*/ 1479388 w 7161847"/>
              <a:gd name="connsiteY46" fmla="*/ 6714071 h 7370830"/>
              <a:gd name="connsiteX47" fmla="*/ 5087717 w 7161847"/>
              <a:gd name="connsiteY47" fmla="*/ 3105742 h 7370830"/>
              <a:gd name="connsiteX48" fmla="*/ 5359755 w 7161847"/>
              <a:gd name="connsiteY48" fmla="*/ 2993060 h 7370830"/>
              <a:gd name="connsiteX49" fmla="*/ 6668184 w 7161847"/>
              <a:gd name="connsiteY49" fmla="*/ 2887461 h 7370830"/>
              <a:gd name="connsiteX50" fmla="*/ 6940223 w 7161847"/>
              <a:gd name="connsiteY50" fmla="*/ 3000143 h 7370830"/>
              <a:gd name="connsiteX51" fmla="*/ 6940223 w 7161847"/>
              <a:gd name="connsiteY51" fmla="*/ 3000144 h 7370830"/>
              <a:gd name="connsiteX52" fmla="*/ 6940223 w 7161847"/>
              <a:gd name="connsiteY52" fmla="*/ 3544221 h 7370830"/>
              <a:gd name="connsiteX53" fmla="*/ 3331893 w 7161847"/>
              <a:gd name="connsiteY53" fmla="*/ 7152549 h 7370830"/>
              <a:gd name="connsiteX54" fmla="*/ 2848167 w 7161847"/>
              <a:gd name="connsiteY54" fmla="*/ 7201847 h 7370830"/>
              <a:gd name="connsiteX55" fmla="*/ 2787817 w 7161847"/>
              <a:gd name="connsiteY55" fmla="*/ 7152549 h 7370830"/>
              <a:gd name="connsiteX56" fmla="*/ 2738519 w 7161847"/>
              <a:gd name="connsiteY56" fmla="*/ 7092198 h 7370830"/>
              <a:gd name="connsiteX57" fmla="*/ 2787816 w 7161847"/>
              <a:gd name="connsiteY57" fmla="*/ 6608472 h 7370830"/>
              <a:gd name="connsiteX58" fmla="*/ 6396146 w 7161847"/>
              <a:gd name="connsiteY58" fmla="*/ 3000143 h 7370830"/>
              <a:gd name="connsiteX59" fmla="*/ 6668184 w 7161847"/>
              <a:gd name="connsiteY59" fmla="*/ 2887461 h 7370830"/>
              <a:gd name="connsiteX60" fmla="*/ 5272076 w 7161847"/>
              <a:gd name="connsiteY60" fmla="*/ 1873775 h 7370830"/>
              <a:gd name="connsiteX61" fmla="*/ 5544115 w 7161847"/>
              <a:gd name="connsiteY61" fmla="*/ 1986458 h 7370830"/>
              <a:gd name="connsiteX62" fmla="*/ 5544114 w 7161847"/>
              <a:gd name="connsiteY62" fmla="*/ 1986458 h 7370830"/>
              <a:gd name="connsiteX63" fmla="*/ 5544114 w 7161847"/>
              <a:gd name="connsiteY63" fmla="*/ 2530536 h 7370830"/>
              <a:gd name="connsiteX64" fmla="*/ 1935786 w 7161847"/>
              <a:gd name="connsiteY64" fmla="*/ 6138863 h 7370830"/>
              <a:gd name="connsiteX65" fmla="*/ 1452059 w 7161847"/>
              <a:gd name="connsiteY65" fmla="*/ 6188161 h 7370830"/>
              <a:gd name="connsiteX66" fmla="*/ 1391707 w 7161847"/>
              <a:gd name="connsiteY66" fmla="*/ 6138863 h 7370830"/>
              <a:gd name="connsiteX67" fmla="*/ 1342409 w 7161847"/>
              <a:gd name="connsiteY67" fmla="*/ 6078511 h 7370830"/>
              <a:gd name="connsiteX68" fmla="*/ 1391708 w 7161847"/>
              <a:gd name="connsiteY68" fmla="*/ 5594786 h 7370830"/>
              <a:gd name="connsiteX69" fmla="*/ 5000037 w 7161847"/>
              <a:gd name="connsiteY69" fmla="*/ 1986457 h 7370830"/>
              <a:gd name="connsiteX70" fmla="*/ 5272076 w 7161847"/>
              <a:gd name="connsiteY70" fmla="*/ 1873775 h 7370830"/>
              <a:gd name="connsiteX71" fmla="*/ 6777126 w 7161847"/>
              <a:gd name="connsiteY71" fmla="*/ 1542420 h 7370830"/>
              <a:gd name="connsiteX72" fmla="*/ 7049166 w 7161847"/>
              <a:gd name="connsiteY72" fmla="*/ 1655103 h 7370830"/>
              <a:gd name="connsiteX73" fmla="*/ 7049164 w 7161847"/>
              <a:gd name="connsiteY73" fmla="*/ 1655103 h 7370830"/>
              <a:gd name="connsiteX74" fmla="*/ 7049164 w 7161847"/>
              <a:gd name="connsiteY74" fmla="*/ 2199181 h 7370830"/>
              <a:gd name="connsiteX75" fmla="*/ 6226482 w 7161847"/>
              <a:gd name="connsiteY75" fmla="*/ 3021861 h 7370830"/>
              <a:gd name="connsiteX76" fmla="*/ 5682406 w 7161847"/>
              <a:gd name="connsiteY76" fmla="*/ 3021861 h 7370830"/>
              <a:gd name="connsiteX77" fmla="*/ 5682405 w 7161847"/>
              <a:gd name="connsiteY77" fmla="*/ 3021862 h 7370830"/>
              <a:gd name="connsiteX78" fmla="*/ 5682405 w 7161847"/>
              <a:gd name="connsiteY78" fmla="*/ 2477784 h 7370830"/>
              <a:gd name="connsiteX79" fmla="*/ 6505087 w 7161847"/>
              <a:gd name="connsiteY79" fmla="*/ 1655102 h 7370830"/>
              <a:gd name="connsiteX80" fmla="*/ 6777126 w 7161847"/>
              <a:gd name="connsiteY80" fmla="*/ 1542420 h 7370830"/>
              <a:gd name="connsiteX81" fmla="*/ 6635544 w 7161847"/>
              <a:gd name="connsiteY81" fmla="*/ 453955 h 7370830"/>
              <a:gd name="connsiteX82" fmla="*/ 6907582 w 7161847"/>
              <a:gd name="connsiteY82" fmla="*/ 566637 h 7370830"/>
              <a:gd name="connsiteX83" fmla="*/ 6907582 w 7161847"/>
              <a:gd name="connsiteY83" fmla="*/ 566638 h 7370830"/>
              <a:gd name="connsiteX84" fmla="*/ 6907582 w 7161847"/>
              <a:gd name="connsiteY84" fmla="*/ 1110716 h 7370830"/>
              <a:gd name="connsiteX85" fmla="*/ 6084900 w 7161847"/>
              <a:gd name="connsiteY85" fmla="*/ 1933396 h 7370830"/>
              <a:gd name="connsiteX86" fmla="*/ 5540823 w 7161847"/>
              <a:gd name="connsiteY86" fmla="*/ 1933395 h 7370830"/>
              <a:gd name="connsiteX87" fmla="*/ 5540823 w 7161847"/>
              <a:gd name="connsiteY87" fmla="*/ 1933397 h 7370830"/>
              <a:gd name="connsiteX88" fmla="*/ 5540823 w 7161847"/>
              <a:gd name="connsiteY88" fmla="*/ 1389319 h 7370830"/>
              <a:gd name="connsiteX89" fmla="*/ 6363505 w 7161847"/>
              <a:gd name="connsiteY89" fmla="*/ 566637 h 7370830"/>
              <a:gd name="connsiteX90" fmla="*/ 6635544 w 7161847"/>
              <a:gd name="connsiteY90" fmla="*/ 453955 h 7370830"/>
              <a:gd name="connsiteX91" fmla="*/ 4320554 w 7161847"/>
              <a:gd name="connsiteY91" fmla="*/ 370272 h 7370830"/>
              <a:gd name="connsiteX92" fmla="*/ 4592593 w 7161847"/>
              <a:gd name="connsiteY92" fmla="*/ 482954 h 7370830"/>
              <a:gd name="connsiteX93" fmla="*/ 4592592 w 7161847"/>
              <a:gd name="connsiteY93" fmla="*/ 482955 h 7370830"/>
              <a:gd name="connsiteX94" fmla="*/ 4592592 w 7161847"/>
              <a:gd name="connsiteY94" fmla="*/ 1027032 h 7370830"/>
              <a:gd name="connsiteX95" fmla="*/ 984263 w 7161847"/>
              <a:gd name="connsiteY95" fmla="*/ 4635359 h 7370830"/>
              <a:gd name="connsiteX96" fmla="*/ 440184 w 7161847"/>
              <a:gd name="connsiteY96" fmla="*/ 4635359 h 7370830"/>
              <a:gd name="connsiteX97" fmla="*/ 440186 w 7161847"/>
              <a:gd name="connsiteY97" fmla="*/ 4635359 h 7370830"/>
              <a:gd name="connsiteX98" fmla="*/ 440186 w 7161847"/>
              <a:gd name="connsiteY98" fmla="*/ 4091282 h 7370830"/>
              <a:gd name="connsiteX99" fmla="*/ 4048515 w 7161847"/>
              <a:gd name="connsiteY99" fmla="*/ 482954 h 7370830"/>
              <a:gd name="connsiteX100" fmla="*/ 4320554 w 7161847"/>
              <a:gd name="connsiteY100" fmla="*/ 370272 h 7370830"/>
              <a:gd name="connsiteX101" fmla="*/ 5907766 w 7161847"/>
              <a:gd name="connsiteY101" fmla="*/ 0 h 7370830"/>
              <a:gd name="connsiteX102" fmla="*/ 6179803 w 7161847"/>
              <a:gd name="connsiteY102" fmla="*/ 112683 h 7370830"/>
              <a:gd name="connsiteX103" fmla="*/ 6179804 w 7161847"/>
              <a:gd name="connsiteY103" fmla="*/ 112683 h 7370830"/>
              <a:gd name="connsiteX104" fmla="*/ 6179804 w 7161847"/>
              <a:gd name="connsiteY104" fmla="*/ 656761 h 7370830"/>
              <a:gd name="connsiteX105" fmla="*/ 3698057 w 7161847"/>
              <a:gd name="connsiteY105" fmla="*/ 3138507 h 7370830"/>
              <a:gd name="connsiteX106" fmla="*/ 3153979 w 7161847"/>
              <a:gd name="connsiteY106" fmla="*/ 3138507 h 7370830"/>
              <a:gd name="connsiteX107" fmla="*/ 3153980 w 7161847"/>
              <a:gd name="connsiteY107" fmla="*/ 3138507 h 7370830"/>
              <a:gd name="connsiteX108" fmla="*/ 3153980 w 7161847"/>
              <a:gd name="connsiteY108" fmla="*/ 2594430 h 7370830"/>
              <a:gd name="connsiteX109" fmla="*/ 5635727 w 7161847"/>
              <a:gd name="connsiteY109" fmla="*/ 112683 h 7370830"/>
              <a:gd name="connsiteX110" fmla="*/ 5907766 w 7161847"/>
              <a:gd name="connsiteY110" fmla="*/ 0 h 737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61847" h="7370830">
                <a:moveTo>
                  <a:pt x="2787816" y="7152549"/>
                </a:moveTo>
                <a:lnTo>
                  <a:pt x="2787817" y="7152549"/>
                </a:lnTo>
                <a:lnTo>
                  <a:pt x="2787816" y="7152550"/>
                </a:lnTo>
                <a:close/>
                <a:moveTo>
                  <a:pt x="1391706" y="6138863"/>
                </a:moveTo>
                <a:lnTo>
                  <a:pt x="1391707" y="6138863"/>
                </a:lnTo>
                <a:lnTo>
                  <a:pt x="1391707" y="6138864"/>
                </a:lnTo>
                <a:close/>
                <a:moveTo>
                  <a:pt x="6563752" y="5372121"/>
                </a:moveTo>
                <a:cubicBezTo>
                  <a:pt x="6662211" y="5372121"/>
                  <a:pt x="6760669" y="5409682"/>
                  <a:pt x="6835791" y="5484803"/>
                </a:cubicBezTo>
                <a:lnTo>
                  <a:pt x="6835790" y="5484804"/>
                </a:lnTo>
                <a:cubicBezTo>
                  <a:pt x="6986034" y="5635048"/>
                  <a:pt x="6986034" y="5878639"/>
                  <a:pt x="6835790" y="6028882"/>
                </a:cubicBezTo>
                <a:lnTo>
                  <a:pt x="6013108" y="6851562"/>
                </a:lnTo>
                <a:cubicBezTo>
                  <a:pt x="5862865" y="7001806"/>
                  <a:pt x="5619274" y="7001806"/>
                  <a:pt x="5469030" y="6851562"/>
                </a:cubicBezTo>
                <a:lnTo>
                  <a:pt x="5469030" y="6851564"/>
                </a:lnTo>
                <a:cubicBezTo>
                  <a:pt x="5318788" y="6701320"/>
                  <a:pt x="5318788" y="6457729"/>
                  <a:pt x="5469031" y="6307485"/>
                </a:cubicBezTo>
                <a:lnTo>
                  <a:pt x="6291713" y="5484803"/>
                </a:lnTo>
                <a:cubicBezTo>
                  <a:pt x="6366835" y="5409682"/>
                  <a:pt x="6465294" y="5372121"/>
                  <a:pt x="6563752" y="5372121"/>
                </a:cubicBezTo>
                <a:close/>
                <a:moveTo>
                  <a:pt x="6620795" y="4143997"/>
                </a:moveTo>
                <a:cubicBezTo>
                  <a:pt x="6719254" y="4143997"/>
                  <a:pt x="6817711" y="4181559"/>
                  <a:pt x="6892834" y="4256679"/>
                </a:cubicBezTo>
                <a:lnTo>
                  <a:pt x="6892832" y="4256681"/>
                </a:lnTo>
                <a:cubicBezTo>
                  <a:pt x="7043075" y="4406924"/>
                  <a:pt x="7043075" y="4650516"/>
                  <a:pt x="6892832" y="4800759"/>
                </a:cubicBezTo>
                <a:lnTo>
                  <a:pt x="4814590" y="6879000"/>
                </a:lnTo>
                <a:cubicBezTo>
                  <a:pt x="4664347" y="7029243"/>
                  <a:pt x="4420756" y="7029243"/>
                  <a:pt x="4270513" y="6879000"/>
                </a:cubicBezTo>
                <a:lnTo>
                  <a:pt x="4270514" y="6879001"/>
                </a:lnTo>
                <a:cubicBezTo>
                  <a:pt x="4120269" y="6728758"/>
                  <a:pt x="4120270" y="6485166"/>
                  <a:pt x="4270514" y="6334923"/>
                </a:cubicBezTo>
                <a:lnTo>
                  <a:pt x="6348755" y="4256680"/>
                </a:lnTo>
                <a:cubicBezTo>
                  <a:pt x="6423877" y="4181559"/>
                  <a:pt x="6522336" y="4143997"/>
                  <a:pt x="6620795" y="4143997"/>
                </a:cubicBezTo>
                <a:close/>
                <a:moveTo>
                  <a:pt x="2866468" y="3040604"/>
                </a:moveTo>
                <a:cubicBezTo>
                  <a:pt x="2964925" y="3040604"/>
                  <a:pt x="3063384" y="3078165"/>
                  <a:pt x="3138506" y="3153287"/>
                </a:cubicBezTo>
                <a:lnTo>
                  <a:pt x="3138505" y="3153287"/>
                </a:lnTo>
                <a:cubicBezTo>
                  <a:pt x="3288749" y="3303531"/>
                  <a:pt x="3288749" y="3547122"/>
                  <a:pt x="3138506" y="3697364"/>
                </a:cubicBezTo>
                <a:lnTo>
                  <a:pt x="656759" y="6179110"/>
                </a:lnTo>
                <a:cubicBezTo>
                  <a:pt x="525295" y="6310573"/>
                  <a:pt x="322364" y="6327006"/>
                  <a:pt x="173034" y="6228409"/>
                </a:cubicBezTo>
                <a:lnTo>
                  <a:pt x="112681" y="6179110"/>
                </a:lnTo>
                <a:lnTo>
                  <a:pt x="63383" y="6118759"/>
                </a:lnTo>
                <a:cubicBezTo>
                  <a:pt x="-35214" y="5969429"/>
                  <a:pt x="-18781" y="5766496"/>
                  <a:pt x="112682" y="5635033"/>
                </a:cubicBezTo>
                <a:lnTo>
                  <a:pt x="2594428" y="3153287"/>
                </a:lnTo>
                <a:cubicBezTo>
                  <a:pt x="2669551" y="3078166"/>
                  <a:pt x="2768009" y="3040604"/>
                  <a:pt x="2866468" y="3040604"/>
                </a:cubicBezTo>
                <a:close/>
                <a:moveTo>
                  <a:pt x="5359755" y="2993060"/>
                </a:moveTo>
                <a:cubicBezTo>
                  <a:pt x="5458214" y="2993061"/>
                  <a:pt x="5556673" y="3030621"/>
                  <a:pt x="5631795" y="3105742"/>
                </a:cubicBezTo>
                <a:lnTo>
                  <a:pt x="5631794" y="3105743"/>
                </a:lnTo>
                <a:cubicBezTo>
                  <a:pt x="5782037" y="3255986"/>
                  <a:pt x="5782037" y="3499578"/>
                  <a:pt x="5631794" y="3649821"/>
                </a:cubicBezTo>
                <a:lnTo>
                  <a:pt x="2023465" y="7258148"/>
                </a:lnTo>
                <a:cubicBezTo>
                  <a:pt x="1892002" y="7389611"/>
                  <a:pt x="1689070" y="7406044"/>
                  <a:pt x="1539739" y="7307446"/>
                </a:cubicBezTo>
                <a:lnTo>
                  <a:pt x="1479387" y="7258149"/>
                </a:lnTo>
                <a:lnTo>
                  <a:pt x="1479387" y="7258149"/>
                </a:lnTo>
                <a:lnTo>
                  <a:pt x="1430089" y="7197796"/>
                </a:lnTo>
                <a:cubicBezTo>
                  <a:pt x="1331492" y="7048467"/>
                  <a:pt x="1347925" y="6845534"/>
                  <a:pt x="1479388" y="6714071"/>
                </a:cubicBezTo>
                <a:lnTo>
                  <a:pt x="5087717" y="3105742"/>
                </a:lnTo>
                <a:cubicBezTo>
                  <a:pt x="5162838" y="3030621"/>
                  <a:pt x="5261296" y="2993060"/>
                  <a:pt x="5359755" y="2993060"/>
                </a:cubicBezTo>
                <a:close/>
                <a:moveTo>
                  <a:pt x="6668184" y="2887461"/>
                </a:moveTo>
                <a:cubicBezTo>
                  <a:pt x="6766643" y="2887461"/>
                  <a:pt x="6865102" y="2925021"/>
                  <a:pt x="6940223" y="3000143"/>
                </a:cubicBezTo>
                <a:lnTo>
                  <a:pt x="6940223" y="3000144"/>
                </a:lnTo>
                <a:cubicBezTo>
                  <a:pt x="7090466" y="3150387"/>
                  <a:pt x="7090466" y="3393978"/>
                  <a:pt x="6940223" y="3544221"/>
                </a:cubicBezTo>
                <a:lnTo>
                  <a:pt x="3331893" y="7152549"/>
                </a:lnTo>
                <a:cubicBezTo>
                  <a:pt x="3200432" y="7284013"/>
                  <a:pt x="2997498" y="7300445"/>
                  <a:pt x="2848167" y="7201847"/>
                </a:cubicBezTo>
                <a:lnTo>
                  <a:pt x="2787817" y="7152549"/>
                </a:lnTo>
                <a:lnTo>
                  <a:pt x="2738519" y="7092198"/>
                </a:lnTo>
                <a:cubicBezTo>
                  <a:pt x="2639922" y="6942867"/>
                  <a:pt x="2656354" y="6739935"/>
                  <a:pt x="2787816" y="6608472"/>
                </a:cubicBezTo>
                <a:lnTo>
                  <a:pt x="6396146" y="3000143"/>
                </a:lnTo>
                <a:cubicBezTo>
                  <a:pt x="6471268" y="2925022"/>
                  <a:pt x="6569726" y="2887461"/>
                  <a:pt x="6668184" y="2887461"/>
                </a:cubicBezTo>
                <a:close/>
                <a:moveTo>
                  <a:pt x="5272076" y="1873775"/>
                </a:moveTo>
                <a:cubicBezTo>
                  <a:pt x="5370534" y="1873776"/>
                  <a:pt x="5468993" y="1911336"/>
                  <a:pt x="5544115" y="1986458"/>
                </a:cubicBezTo>
                <a:lnTo>
                  <a:pt x="5544114" y="1986458"/>
                </a:lnTo>
                <a:cubicBezTo>
                  <a:pt x="5694357" y="2136701"/>
                  <a:pt x="5694357" y="2380293"/>
                  <a:pt x="5544114" y="2530536"/>
                </a:cubicBezTo>
                <a:lnTo>
                  <a:pt x="1935786" y="6138863"/>
                </a:lnTo>
                <a:cubicBezTo>
                  <a:pt x="1804322" y="6270326"/>
                  <a:pt x="1601389" y="6286759"/>
                  <a:pt x="1452059" y="6188161"/>
                </a:cubicBezTo>
                <a:lnTo>
                  <a:pt x="1391707" y="6138863"/>
                </a:lnTo>
                <a:lnTo>
                  <a:pt x="1342409" y="6078511"/>
                </a:lnTo>
                <a:cubicBezTo>
                  <a:pt x="1243812" y="5929182"/>
                  <a:pt x="1260245" y="5726249"/>
                  <a:pt x="1391708" y="5594786"/>
                </a:cubicBezTo>
                <a:lnTo>
                  <a:pt x="5000037" y="1986457"/>
                </a:lnTo>
                <a:cubicBezTo>
                  <a:pt x="5075158" y="1911336"/>
                  <a:pt x="5173617" y="1873775"/>
                  <a:pt x="5272076" y="1873775"/>
                </a:cubicBezTo>
                <a:close/>
                <a:moveTo>
                  <a:pt x="6777126" y="1542420"/>
                </a:moveTo>
                <a:cubicBezTo>
                  <a:pt x="6875585" y="1542420"/>
                  <a:pt x="6974043" y="1579981"/>
                  <a:pt x="7049166" y="1655103"/>
                </a:cubicBezTo>
                <a:lnTo>
                  <a:pt x="7049164" y="1655103"/>
                </a:lnTo>
                <a:cubicBezTo>
                  <a:pt x="7199409" y="1805346"/>
                  <a:pt x="7199409" y="2048937"/>
                  <a:pt x="7049164" y="2199181"/>
                </a:cubicBezTo>
                <a:lnTo>
                  <a:pt x="6226482" y="3021861"/>
                </a:lnTo>
                <a:cubicBezTo>
                  <a:pt x="6076239" y="3172104"/>
                  <a:pt x="5832649" y="3172104"/>
                  <a:pt x="5682406" y="3021861"/>
                </a:cubicBezTo>
                <a:lnTo>
                  <a:pt x="5682405" y="3021862"/>
                </a:lnTo>
                <a:cubicBezTo>
                  <a:pt x="5532162" y="2871619"/>
                  <a:pt x="5532163" y="2628028"/>
                  <a:pt x="5682405" y="2477784"/>
                </a:cubicBezTo>
                <a:lnTo>
                  <a:pt x="6505087" y="1655102"/>
                </a:lnTo>
                <a:cubicBezTo>
                  <a:pt x="6580210" y="1579981"/>
                  <a:pt x="6678669" y="1542420"/>
                  <a:pt x="6777126" y="1542420"/>
                </a:cubicBezTo>
                <a:close/>
                <a:moveTo>
                  <a:pt x="6635544" y="453955"/>
                </a:moveTo>
                <a:cubicBezTo>
                  <a:pt x="6734003" y="453955"/>
                  <a:pt x="6832461" y="491516"/>
                  <a:pt x="6907582" y="566637"/>
                </a:cubicBezTo>
                <a:lnTo>
                  <a:pt x="6907582" y="566638"/>
                </a:lnTo>
                <a:cubicBezTo>
                  <a:pt x="7057826" y="716881"/>
                  <a:pt x="7057826" y="960472"/>
                  <a:pt x="6907582" y="1110716"/>
                </a:cubicBezTo>
                <a:lnTo>
                  <a:pt x="6084900" y="1933396"/>
                </a:lnTo>
                <a:cubicBezTo>
                  <a:pt x="5934657" y="2083639"/>
                  <a:pt x="5691065" y="2083639"/>
                  <a:pt x="5540823" y="1933395"/>
                </a:cubicBezTo>
                <a:lnTo>
                  <a:pt x="5540823" y="1933397"/>
                </a:lnTo>
                <a:cubicBezTo>
                  <a:pt x="5390580" y="1783154"/>
                  <a:pt x="5390580" y="1539563"/>
                  <a:pt x="5540823" y="1389319"/>
                </a:cubicBezTo>
                <a:lnTo>
                  <a:pt x="6363505" y="566637"/>
                </a:lnTo>
                <a:cubicBezTo>
                  <a:pt x="6438626" y="491516"/>
                  <a:pt x="6537086" y="453955"/>
                  <a:pt x="6635544" y="453955"/>
                </a:cubicBezTo>
                <a:close/>
                <a:moveTo>
                  <a:pt x="4320554" y="370272"/>
                </a:moveTo>
                <a:cubicBezTo>
                  <a:pt x="4419011" y="370272"/>
                  <a:pt x="4517471" y="407832"/>
                  <a:pt x="4592593" y="482954"/>
                </a:cubicBezTo>
                <a:lnTo>
                  <a:pt x="4592592" y="482955"/>
                </a:lnTo>
                <a:cubicBezTo>
                  <a:pt x="4742835" y="633198"/>
                  <a:pt x="4742835" y="876789"/>
                  <a:pt x="4592592" y="1027032"/>
                </a:cubicBezTo>
                <a:lnTo>
                  <a:pt x="984263" y="4635359"/>
                </a:lnTo>
                <a:cubicBezTo>
                  <a:pt x="834019" y="4785603"/>
                  <a:pt x="590428" y="4785602"/>
                  <a:pt x="440184" y="4635359"/>
                </a:cubicBezTo>
                <a:lnTo>
                  <a:pt x="440186" y="4635359"/>
                </a:lnTo>
                <a:cubicBezTo>
                  <a:pt x="289942" y="4485117"/>
                  <a:pt x="289942" y="4241525"/>
                  <a:pt x="440186" y="4091282"/>
                </a:cubicBezTo>
                <a:lnTo>
                  <a:pt x="4048515" y="482954"/>
                </a:lnTo>
                <a:cubicBezTo>
                  <a:pt x="4123637" y="407832"/>
                  <a:pt x="4222095" y="370272"/>
                  <a:pt x="4320554" y="370272"/>
                </a:cubicBezTo>
                <a:close/>
                <a:moveTo>
                  <a:pt x="5907766" y="0"/>
                </a:moveTo>
                <a:cubicBezTo>
                  <a:pt x="6006224" y="0"/>
                  <a:pt x="6104683" y="37562"/>
                  <a:pt x="6179803" y="112683"/>
                </a:cubicBezTo>
                <a:lnTo>
                  <a:pt x="6179804" y="112683"/>
                </a:lnTo>
                <a:cubicBezTo>
                  <a:pt x="6330047" y="262927"/>
                  <a:pt x="6330047" y="506518"/>
                  <a:pt x="6179804" y="656761"/>
                </a:cubicBezTo>
                <a:lnTo>
                  <a:pt x="3698057" y="3138507"/>
                </a:lnTo>
                <a:cubicBezTo>
                  <a:pt x="3547813" y="3288750"/>
                  <a:pt x="3304221" y="3288750"/>
                  <a:pt x="3153979" y="3138507"/>
                </a:cubicBezTo>
                <a:lnTo>
                  <a:pt x="3153980" y="3138507"/>
                </a:lnTo>
                <a:cubicBezTo>
                  <a:pt x="3003736" y="2988265"/>
                  <a:pt x="3003737" y="2744673"/>
                  <a:pt x="3153980" y="2594430"/>
                </a:cubicBezTo>
                <a:lnTo>
                  <a:pt x="5635727" y="112683"/>
                </a:lnTo>
                <a:cubicBezTo>
                  <a:pt x="5710849" y="37561"/>
                  <a:pt x="5809307" y="0"/>
                  <a:pt x="590776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38615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Vertical Titl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518A930-BDD6-4767-B233-89F2FF3B1881}"/>
              </a:ext>
            </a:extLst>
          </p:cNvPr>
          <p:cNvSpPr>
            <a:spLocks noGrp="1"/>
          </p:cNvSpPr>
          <p:nvPr>
            <p:ph type="pic" sz="quarter" idx="10"/>
          </p:nvPr>
        </p:nvSpPr>
        <p:spPr>
          <a:xfrm>
            <a:off x="655983" y="1866828"/>
            <a:ext cx="3756992" cy="4028823"/>
          </a:xfrm>
          <a:custGeom>
            <a:avLst/>
            <a:gdLst>
              <a:gd name="connsiteX0" fmla="*/ 0 w 5009322"/>
              <a:gd name="connsiteY0" fmla="*/ 0 h 4028823"/>
              <a:gd name="connsiteX1" fmla="*/ 5009322 w 5009322"/>
              <a:gd name="connsiteY1" fmla="*/ 0 h 4028823"/>
              <a:gd name="connsiteX2" fmla="*/ 5009322 w 5009322"/>
              <a:gd name="connsiteY2" fmla="*/ 4028823 h 4028823"/>
              <a:gd name="connsiteX3" fmla="*/ 0 w 5009322"/>
              <a:gd name="connsiteY3" fmla="*/ 4028823 h 4028823"/>
            </a:gdLst>
            <a:ahLst/>
            <a:cxnLst>
              <a:cxn ang="0">
                <a:pos x="connsiteX0" y="connsiteY0"/>
              </a:cxn>
              <a:cxn ang="0">
                <a:pos x="connsiteX1" y="connsiteY1"/>
              </a:cxn>
              <a:cxn ang="0">
                <a:pos x="connsiteX2" y="connsiteY2"/>
              </a:cxn>
              <a:cxn ang="0">
                <a:pos x="connsiteX3" y="connsiteY3"/>
              </a:cxn>
            </a:cxnLst>
            <a:rect l="l" t="t" r="r" b="b"/>
            <a:pathLst>
              <a:path w="5009322" h="4028823">
                <a:moveTo>
                  <a:pt x="0" y="0"/>
                </a:moveTo>
                <a:lnTo>
                  <a:pt x="5009322" y="0"/>
                </a:lnTo>
                <a:lnTo>
                  <a:pt x="5009322" y="4028823"/>
                </a:lnTo>
                <a:lnTo>
                  <a:pt x="0" y="4028823"/>
                </a:lnTo>
                <a:close/>
              </a:path>
            </a:pathLst>
          </a:custGeom>
        </p:spPr>
        <p:txBody>
          <a:bodyPr wrap="square">
            <a:noAutofit/>
          </a:bodyPr>
          <a:lstStyle/>
          <a:p>
            <a:endParaRPr lang="en-US"/>
          </a:p>
        </p:txBody>
      </p:sp>
    </p:spTree>
    <p:extLst>
      <p:ext uri="{BB962C8B-B14F-4D97-AF65-F5344CB8AC3E}">
        <p14:creationId xmlns:p14="http://schemas.microsoft.com/office/powerpoint/2010/main" val="424907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403648" y="476672"/>
            <a:ext cx="7391400" cy="4873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4"/>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B0B9619-2D09-48FA-B03B-53A59389118B}"/>
              </a:ext>
            </a:extLst>
          </p:cNvPr>
          <p:cNvSpPr>
            <a:spLocks noGrp="1"/>
          </p:cNvSpPr>
          <p:nvPr>
            <p:ph type="pic" sz="quarter" idx="10"/>
          </p:nvPr>
        </p:nvSpPr>
        <p:spPr>
          <a:xfrm>
            <a:off x="3066468" y="1862531"/>
            <a:ext cx="4596602" cy="2132998"/>
          </a:xfrm>
          <a:custGeom>
            <a:avLst/>
            <a:gdLst>
              <a:gd name="connsiteX0" fmla="*/ 0 w 6128803"/>
              <a:gd name="connsiteY0" fmla="*/ 0 h 2132998"/>
              <a:gd name="connsiteX1" fmla="*/ 6128803 w 6128803"/>
              <a:gd name="connsiteY1" fmla="*/ 0 h 2132998"/>
              <a:gd name="connsiteX2" fmla="*/ 6128803 w 6128803"/>
              <a:gd name="connsiteY2" fmla="*/ 2132998 h 2132998"/>
              <a:gd name="connsiteX3" fmla="*/ 0 w 6128803"/>
              <a:gd name="connsiteY3" fmla="*/ 2132998 h 2132998"/>
            </a:gdLst>
            <a:ahLst/>
            <a:cxnLst>
              <a:cxn ang="0">
                <a:pos x="connsiteX0" y="connsiteY0"/>
              </a:cxn>
              <a:cxn ang="0">
                <a:pos x="connsiteX1" y="connsiteY1"/>
              </a:cxn>
              <a:cxn ang="0">
                <a:pos x="connsiteX2" y="connsiteY2"/>
              </a:cxn>
              <a:cxn ang="0">
                <a:pos x="connsiteX3" y="connsiteY3"/>
              </a:cxn>
            </a:cxnLst>
            <a:rect l="l" t="t" r="r" b="b"/>
            <a:pathLst>
              <a:path w="6128803" h="2132998">
                <a:moveTo>
                  <a:pt x="0" y="0"/>
                </a:moveTo>
                <a:lnTo>
                  <a:pt x="6128803" y="0"/>
                </a:lnTo>
                <a:lnTo>
                  <a:pt x="6128803" y="2132998"/>
                </a:lnTo>
                <a:lnTo>
                  <a:pt x="0" y="2132998"/>
                </a:lnTo>
                <a:close/>
              </a:path>
            </a:pathLst>
          </a:custGeom>
        </p:spPr>
        <p:txBody>
          <a:bodyPr wrap="square">
            <a:noAutofit/>
          </a:bodyPr>
          <a:lstStyle/>
          <a:p>
            <a:endParaRPr lang="en-US"/>
          </a:p>
        </p:txBody>
      </p:sp>
    </p:spTree>
    <p:extLst>
      <p:ext uri="{BB962C8B-B14F-4D97-AF65-F5344CB8AC3E}">
        <p14:creationId xmlns:p14="http://schemas.microsoft.com/office/powerpoint/2010/main" val="2580232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7325BF-22C0-42F6-8125-FE8B6C58E296}"/>
              </a:ext>
            </a:extLst>
          </p:cNvPr>
          <p:cNvSpPr>
            <a:spLocks noGrp="1"/>
          </p:cNvSpPr>
          <p:nvPr>
            <p:ph type="pic" sz="quarter" idx="10"/>
          </p:nvPr>
        </p:nvSpPr>
        <p:spPr>
          <a:xfrm>
            <a:off x="621768" y="1736111"/>
            <a:ext cx="3790951" cy="4200570"/>
          </a:xfrm>
          <a:custGeom>
            <a:avLst/>
            <a:gdLst>
              <a:gd name="connsiteX0" fmla="*/ 4729961 w 5054601"/>
              <a:gd name="connsiteY0" fmla="*/ 2413833 h 4200570"/>
              <a:gd name="connsiteX1" fmla="*/ 4959516 w 5054601"/>
              <a:gd name="connsiteY1" fmla="*/ 2508918 h 4200570"/>
              <a:gd name="connsiteX2" fmla="*/ 4959516 w 5054601"/>
              <a:gd name="connsiteY2" fmla="*/ 2968028 h 4200570"/>
              <a:gd name="connsiteX3" fmla="*/ 4456144 w 5054601"/>
              <a:gd name="connsiteY3" fmla="*/ 3471401 h 4200570"/>
              <a:gd name="connsiteX4" fmla="*/ 3997033 w 5054601"/>
              <a:gd name="connsiteY4" fmla="*/ 3471400 h 4200570"/>
              <a:gd name="connsiteX5" fmla="*/ 3997033 w 5054601"/>
              <a:gd name="connsiteY5" fmla="*/ 3012290 h 4200570"/>
              <a:gd name="connsiteX6" fmla="*/ 4500405 w 5054601"/>
              <a:gd name="connsiteY6" fmla="*/ 2508917 h 4200570"/>
              <a:gd name="connsiteX7" fmla="*/ 4729961 w 5054601"/>
              <a:gd name="connsiteY7" fmla="*/ 2413833 h 4200570"/>
              <a:gd name="connsiteX8" fmla="*/ 3176485 w 5054601"/>
              <a:gd name="connsiteY8" fmla="*/ 1994637 h 4200570"/>
              <a:gd name="connsiteX9" fmla="*/ 3406041 w 5054601"/>
              <a:gd name="connsiteY9" fmla="*/ 2089722 h 4200570"/>
              <a:gd name="connsiteX10" fmla="*/ 3406041 w 5054601"/>
              <a:gd name="connsiteY10" fmla="*/ 2548833 h 4200570"/>
              <a:gd name="connsiteX11" fmla="*/ 1849388 w 5054601"/>
              <a:gd name="connsiteY11" fmla="*/ 4105485 h 4200570"/>
              <a:gd name="connsiteX12" fmla="*/ 1390278 w 5054601"/>
              <a:gd name="connsiteY12" fmla="*/ 4105485 h 4200570"/>
              <a:gd name="connsiteX13" fmla="*/ 1390278 w 5054601"/>
              <a:gd name="connsiteY13" fmla="*/ 3646375 h 4200570"/>
              <a:gd name="connsiteX14" fmla="*/ 2946931 w 5054601"/>
              <a:gd name="connsiteY14" fmla="*/ 2089722 h 4200570"/>
              <a:gd name="connsiteX15" fmla="*/ 3176485 w 5054601"/>
              <a:gd name="connsiteY15" fmla="*/ 1994637 h 4200570"/>
              <a:gd name="connsiteX16" fmla="*/ 4620973 w 5054601"/>
              <a:gd name="connsiteY16" fmla="*/ 1544680 h 4200570"/>
              <a:gd name="connsiteX17" fmla="*/ 4850529 w 5054601"/>
              <a:gd name="connsiteY17" fmla="*/ 1639765 h 4200570"/>
              <a:gd name="connsiteX18" fmla="*/ 4850529 w 5054601"/>
              <a:gd name="connsiteY18" fmla="*/ 2098875 h 4200570"/>
              <a:gd name="connsiteX19" fmla="*/ 3293876 w 5054601"/>
              <a:gd name="connsiteY19" fmla="*/ 3655528 h 4200570"/>
              <a:gd name="connsiteX20" fmla="*/ 2834766 w 5054601"/>
              <a:gd name="connsiteY20" fmla="*/ 3655528 h 4200570"/>
              <a:gd name="connsiteX21" fmla="*/ 2834766 w 5054601"/>
              <a:gd name="connsiteY21" fmla="*/ 3196418 h 4200570"/>
              <a:gd name="connsiteX22" fmla="*/ 4391418 w 5054601"/>
              <a:gd name="connsiteY22" fmla="*/ 1639765 h 4200570"/>
              <a:gd name="connsiteX23" fmla="*/ 4620973 w 5054601"/>
              <a:gd name="connsiteY23" fmla="*/ 1544680 h 4200570"/>
              <a:gd name="connsiteX24" fmla="*/ 1881292 w 5054601"/>
              <a:gd name="connsiteY24" fmla="*/ 1280661 h 4200570"/>
              <a:gd name="connsiteX25" fmla="*/ 2110848 w 5054601"/>
              <a:gd name="connsiteY25" fmla="*/ 1375745 h 4200570"/>
              <a:gd name="connsiteX26" fmla="*/ 2110848 w 5054601"/>
              <a:gd name="connsiteY26" fmla="*/ 1834856 h 4200570"/>
              <a:gd name="connsiteX27" fmla="*/ 554196 w 5054601"/>
              <a:gd name="connsiteY27" fmla="*/ 3391509 h 4200570"/>
              <a:gd name="connsiteX28" fmla="*/ 95085 w 5054601"/>
              <a:gd name="connsiteY28" fmla="*/ 3391508 h 4200570"/>
              <a:gd name="connsiteX29" fmla="*/ 95085 w 5054601"/>
              <a:gd name="connsiteY29" fmla="*/ 2932398 h 4200570"/>
              <a:gd name="connsiteX30" fmla="*/ 1651737 w 5054601"/>
              <a:gd name="connsiteY30" fmla="*/ 1375745 h 4200570"/>
              <a:gd name="connsiteX31" fmla="*/ 1881292 w 5054601"/>
              <a:gd name="connsiteY31" fmla="*/ 1280661 h 4200570"/>
              <a:gd name="connsiteX32" fmla="*/ 3118728 w 5054601"/>
              <a:gd name="connsiteY32" fmla="*/ 1041561 h 4200570"/>
              <a:gd name="connsiteX33" fmla="*/ 3348284 w 5054601"/>
              <a:gd name="connsiteY33" fmla="*/ 1136646 h 4200570"/>
              <a:gd name="connsiteX34" fmla="*/ 3348284 w 5054601"/>
              <a:gd name="connsiteY34" fmla="*/ 1595757 h 4200570"/>
              <a:gd name="connsiteX35" fmla="*/ 1791631 w 5054601"/>
              <a:gd name="connsiteY35" fmla="*/ 3152409 h 4200570"/>
              <a:gd name="connsiteX36" fmla="*/ 1332521 w 5054601"/>
              <a:gd name="connsiteY36" fmla="*/ 3152409 h 4200570"/>
              <a:gd name="connsiteX37" fmla="*/ 1332521 w 5054601"/>
              <a:gd name="connsiteY37" fmla="*/ 2693299 h 4200570"/>
              <a:gd name="connsiteX38" fmla="*/ 2889173 w 5054601"/>
              <a:gd name="connsiteY38" fmla="*/ 1136646 h 4200570"/>
              <a:gd name="connsiteX39" fmla="*/ 3118728 w 5054601"/>
              <a:gd name="connsiteY39" fmla="*/ 1041561 h 4200570"/>
              <a:gd name="connsiteX40" fmla="*/ 4155728 w 5054601"/>
              <a:gd name="connsiteY40" fmla="*/ 979917 h 4200570"/>
              <a:gd name="connsiteX41" fmla="*/ 4385284 w 5054601"/>
              <a:gd name="connsiteY41" fmla="*/ 1075001 h 4200570"/>
              <a:gd name="connsiteX42" fmla="*/ 4385284 w 5054601"/>
              <a:gd name="connsiteY42" fmla="*/ 1534112 h 4200570"/>
              <a:gd name="connsiteX43" fmla="*/ 3881911 w 5054601"/>
              <a:gd name="connsiteY43" fmla="*/ 2037484 h 4200570"/>
              <a:gd name="connsiteX44" fmla="*/ 3422800 w 5054601"/>
              <a:gd name="connsiteY44" fmla="*/ 2037484 h 4200570"/>
              <a:gd name="connsiteX45" fmla="*/ 3422800 w 5054601"/>
              <a:gd name="connsiteY45" fmla="*/ 1578373 h 4200570"/>
              <a:gd name="connsiteX46" fmla="*/ 3926173 w 5054601"/>
              <a:gd name="connsiteY46" fmla="*/ 1075001 h 4200570"/>
              <a:gd name="connsiteX47" fmla="*/ 4155728 w 5054601"/>
              <a:gd name="connsiteY47" fmla="*/ 979917 h 4200570"/>
              <a:gd name="connsiteX48" fmla="*/ 2847091 w 5054601"/>
              <a:gd name="connsiteY48" fmla="*/ 276676 h 4200570"/>
              <a:gd name="connsiteX49" fmla="*/ 3076646 w 5054601"/>
              <a:gd name="connsiteY49" fmla="*/ 371760 h 4200570"/>
              <a:gd name="connsiteX50" fmla="*/ 3076646 w 5054601"/>
              <a:gd name="connsiteY50" fmla="*/ 830871 h 4200570"/>
              <a:gd name="connsiteX51" fmla="*/ 2573273 w 5054601"/>
              <a:gd name="connsiteY51" fmla="*/ 1334243 h 4200570"/>
              <a:gd name="connsiteX52" fmla="*/ 2114163 w 5054601"/>
              <a:gd name="connsiteY52" fmla="*/ 1334243 h 4200570"/>
              <a:gd name="connsiteX53" fmla="*/ 2114163 w 5054601"/>
              <a:gd name="connsiteY53" fmla="*/ 875133 h 4200570"/>
              <a:gd name="connsiteX54" fmla="*/ 2617536 w 5054601"/>
              <a:gd name="connsiteY54" fmla="*/ 371760 h 4200570"/>
              <a:gd name="connsiteX55" fmla="*/ 2847091 w 5054601"/>
              <a:gd name="connsiteY55" fmla="*/ 276676 h 4200570"/>
              <a:gd name="connsiteX56" fmla="*/ 1881294 w 5054601"/>
              <a:gd name="connsiteY56" fmla="*/ 273496 h 4200570"/>
              <a:gd name="connsiteX57" fmla="*/ 2110848 w 5054601"/>
              <a:gd name="connsiteY57" fmla="*/ 368580 h 4200570"/>
              <a:gd name="connsiteX58" fmla="*/ 2110848 w 5054601"/>
              <a:gd name="connsiteY58" fmla="*/ 827690 h 4200570"/>
              <a:gd name="connsiteX59" fmla="*/ 554196 w 5054601"/>
              <a:gd name="connsiteY59" fmla="*/ 2384343 h 4200570"/>
              <a:gd name="connsiteX60" fmla="*/ 95086 w 5054601"/>
              <a:gd name="connsiteY60" fmla="*/ 2384343 h 4200570"/>
              <a:gd name="connsiteX61" fmla="*/ 95086 w 5054601"/>
              <a:gd name="connsiteY61" fmla="*/ 1925233 h 4200570"/>
              <a:gd name="connsiteX62" fmla="*/ 1651738 w 5054601"/>
              <a:gd name="connsiteY62" fmla="*/ 368580 h 4200570"/>
              <a:gd name="connsiteX63" fmla="*/ 1881294 w 5054601"/>
              <a:gd name="connsiteY63" fmla="*/ 273496 h 4200570"/>
              <a:gd name="connsiteX64" fmla="*/ 866241 w 5054601"/>
              <a:gd name="connsiteY64" fmla="*/ 250378 h 4200570"/>
              <a:gd name="connsiteX65" fmla="*/ 1095797 w 5054601"/>
              <a:gd name="connsiteY65" fmla="*/ 345464 h 4200570"/>
              <a:gd name="connsiteX66" fmla="*/ 1095797 w 5054601"/>
              <a:gd name="connsiteY66" fmla="*/ 804574 h 4200570"/>
              <a:gd name="connsiteX67" fmla="*/ 592425 w 5054601"/>
              <a:gd name="connsiteY67" fmla="*/ 1307946 h 4200570"/>
              <a:gd name="connsiteX68" fmla="*/ 133314 w 5054601"/>
              <a:gd name="connsiteY68" fmla="*/ 1307946 h 4200570"/>
              <a:gd name="connsiteX69" fmla="*/ 133314 w 5054601"/>
              <a:gd name="connsiteY69" fmla="*/ 848836 h 4200570"/>
              <a:gd name="connsiteX70" fmla="*/ 636687 w 5054601"/>
              <a:gd name="connsiteY70" fmla="*/ 345464 h 4200570"/>
              <a:gd name="connsiteX71" fmla="*/ 866241 w 5054601"/>
              <a:gd name="connsiteY71" fmla="*/ 250378 h 4200570"/>
              <a:gd name="connsiteX72" fmla="*/ 4062150 w 5054601"/>
              <a:gd name="connsiteY72" fmla="*/ 0 h 4200570"/>
              <a:gd name="connsiteX73" fmla="*/ 4291706 w 5054601"/>
              <a:gd name="connsiteY73" fmla="*/ 95085 h 4200570"/>
              <a:gd name="connsiteX74" fmla="*/ 4291705 w 5054601"/>
              <a:gd name="connsiteY74" fmla="*/ 554195 h 4200570"/>
              <a:gd name="connsiteX75" fmla="*/ 3788333 w 5054601"/>
              <a:gd name="connsiteY75" fmla="*/ 1057567 h 4200570"/>
              <a:gd name="connsiteX76" fmla="*/ 3329222 w 5054601"/>
              <a:gd name="connsiteY76" fmla="*/ 1057567 h 4200570"/>
              <a:gd name="connsiteX77" fmla="*/ 3329222 w 5054601"/>
              <a:gd name="connsiteY77" fmla="*/ 598457 h 4200570"/>
              <a:gd name="connsiteX78" fmla="*/ 3832594 w 5054601"/>
              <a:gd name="connsiteY78" fmla="*/ 95085 h 4200570"/>
              <a:gd name="connsiteX79" fmla="*/ 4062150 w 5054601"/>
              <a:gd name="connsiteY79" fmla="*/ 0 h 420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054601" h="4200570">
                <a:moveTo>
                  <a:pt x="4729961" y="2413833"/>
                </a:moveTo>
                <a:cubicBezTo>
                  <a:pt x="4813044" y="2413833"/>
                  <a:pt x="4896126" y="2445528"/>
                  <a:pt x="4959516" y="2508918"/>
                </a:cubicBezTo>
                <a:cubicBezTo>
                  <a:pt x="5086296" y="2635697"/>
                  <a:pt x="5086296" y="2841248"/>
                  <a:pt x="4959516" y="2968028"/>
                </a:cubicBezTo>
                <a:lnTo>
                  <a:pt x="4456144" y="3471401"/>
                </a:lnTo>
                <a:cubicBezTo>
                  <a:pt x="4329364" y="3598181"/>
                  <a:pt x="4123813" y="3598180"/>
                  <a:pt x="3997033" y="3471400"/>
                </a:cubicBezTo>
                <a:cubicBezTo>
                  <a:pt x="3870253" y="3344620"/>
                  <a:pt x="3870253" y="3139070"/>
                  <a:pt x="3997033" y="3012290"/>
                </a:cubicBezTo>
                <a:lnTo>
                  <a:pt x="4500405" y="2508917"/>
                </a:lnTo>
                <a:cubicBezTo>
                  <a:pt x="4563795" y="2445527"/>
                  <a:pt x="4646878" y="2413833"/>
                  <a:pt x="4729961" y="2413833"/>
                </a:cubicBezTo>
                <a:close/>
                <a:moveTo>
                  <a:pt x="3176485" y="1994637"/>
                </a:moveTo>
                <a:cubicBezTo>
                  <a:pt x="3259568" y="1994638"/>
                  <a:pt x="3342650" y="2026333"/>
                  <a:pt x="3406041" y="2089722"/>
                </a:cubicBezTo>
                <a:cubicBezTo>
                  <a:pt x="3532821" y="2216502"/>
                  <a:pt x="3532821" y="2422053"/>
                  <a:pt x="3406041" y="2548833"/>
                </a:cubicBezTo>
                <a:lnTo>
                  <a:pt x="1849388" y="4105485"/>
                </a:lnTo>
                <a:cubicBezTo>
                  <a:pt x="1722608" y="4232265"/>
                  <a:pt x="1517058" y="4232265"/>
                  <a:pt x="1390278" y="4105485"/>
                </a:cubicBezTo>
                <a:cubicBezTo>
                  <a:pt x="1263498" y="3978705"/>
                  <a:pt x="1263498" y="3773155"/>
                  <a:pt x="1390278" y="3646375"/>
                </a:cubicBezTo>
                <a:lnTo>
                  <a:pt x="2946931" y="2089722"/>
                </a:lnTo>
                <a:cubicBezTo>
                  <a:pt x="3010320" y="2026333"/>
                  <a:pt x="3093402" y="1994638"/>
                  <a:pt x="3176485" y="1994637"/>
                </a:cubicBezTo>
                <a:close/>
                <a:moveTo>
                  <a:pt x="4620973" y="1544680"/>
                </a:moveTo>
                <a:cubicBezTo>
                  <a:pt x="4704056" y="1544680"/>
                  <a:pt x="4787139" y="1576375"/>
                  <a:pt x="4850529" y="1639765"/>
                </a:cubicBezTo>
                <a:cubicBezTo>
                  <a:pt x="4977309" y="1766545"/>
                  <a:pt x="4977309" y="1972095"/>
                  <a:pt x="4850529" y="2098875"/>
                </a:cubicBezTo>
                <a:lnTo>
                  <a:pt x="3293876" y="3655528"/>
                </a:lnTo>
                <a:cubicBezTo>
                  <a:pt x="3167096" y="3782308"/>
                  <a:pt x="2961546" y="3782308"/>
                  <a:pt x="2834766" y="3655528"/>
                </a:cubicBezTo>
                <a:cubicBezTo>
                  <a:pt x="2707986" y="3528748"/>
                  <a:pt x="2707986" y="3323198"/>
                  <a:pt x="2834766" y="3196418"/>
                </a:cubicBezTo>
                <a:lnTo>
                  <a:pt x="4391418" y="1639765"/>
                </a:lnTo>
                <a:cubicBezTo>
                  <a:pt x="4454808" y="1576375"/>
                  <a:pt x="4537891" y="1544680"/>
                  <a:pt x="4620973" y="1544680"/>
                </a:cubicBezTo>
                <a:close/>
                <a:moveTo>
                  <a:pt x="1881292" y="1280661"/>
                </a:moveTo>
                <a:cubicBezTo>
                  <a:pt x="1964375" y="1280661"/>
                  <a:pt x="2047458" y="1312355"/>
                  <a:pt x="2110848" y="1375745"/>
                </a:cubicBezTo>
                <a:cubicBezTo>
                  <a:pt x="2237628" y="1502525"/>
                  <a:pt x="2237628" y="1708076"/>
                  <a:pt x="2110848" y="1834856"/>
                </a:cubicBezTo>
                <a:lnTo>
                  <a:pt x="554196" y="3391509"/>
                </a:lnTo>
                <a:cubicBezTo>
                  <a:pt x="427416" y="3518289"/>
                  <a:pt x="221865" y="3518288"/>
                  <a:pt x="95085" y="3391508"/>
                </a:cubicBezTo>
                <a:cubicBezTo>
                  <a:pt x="-31695" y="3264728"/>
                  <a:pt x="-31695" y="3059178"/>
                  <a:pt x="95085" y="2932398"/>
                </a:cubicBezTo>
                <a:lnTo>
                  <a:pt x="1651737" y="1375745"/>
                </a:lnTo>
                <a:cubicBezTo>
                  <a:pt x="1715127" y="1312355"/>
                  <a:pt x="1798209" y="1280660"/>
                  <a:pt x="1881292" y="1280661"/>
                </a:cubicBezTo>
                <a:close/>
                <a:moveTo>
                  <a:pt x="3118728" y="1041561"/>
                </a:moveTo>
                <a:cubicBezTo>
                  <a:pt x="3201811" y="1041562"/>
                  <a:pt x="3284894" y="1073256"/>
                  <a:pt x="3348284" y="1136646"/>
                </a:cubicBezTo>
                <a:cubicBezTo>
                  <a:pt x="3475064" y="1263426"/>
                  <a:pt x="3475064" y="1468977"/>
                  <a:pt x="3348284" y="1595757"/>
                </a:cubicBezTo>
                <a:lnTo>
                  <a:pt x="1791631" y="3152409"/>
                </a:lnTo>
                <a:cubicBezTo>
                  <a:pt x="1664851" y="3279189"/>
                  <a:pt x="1459301" y="3279189"/>
                  <a:pt x="1332521" y="3152409"/>
                </a:cubicBezTo>
                <a:cubicBezTo>
                  <a:pt x="1205741" y="3025629"/>
                  <a:pt x="1205741" y="2820079"/>
                  <a:pt x="1332521" y="2693299"/>
                </a:cubicBezTo>
                <a:lnTo>
                  <a:pt x="2889173" y="1136646"/>
                </a:lnTo>
                <a:cubicBezTo>
                  <a:pt x="2952563" y="1073256"/>
                  <a:pt x="3035646" y="1041561"/>
                  <a:pt x="3118728" y="1041561"/>
                </a:cubicBezTo>
                <a:close/>
                <a:moveTo>
                  <a:pt x="4155728" y="979917"/>
                </a:moveTo>
                <a:cubicBezTo>
                  <a:pt x="4238811" y="979917"/>
                  <a:pt x="4321894" y="1011611"/>
                  <a:pt x="4385284" y="1075001"/>
                </a:cubicBezTo>
                <a:cubicBezTo>
                  <a:pt x="4512064" y="1201781"/>
                  <a:pt x="4512064" y="1407332"/>
                  <a:pt x="4385284" y="1534112"/>
                </a:cubicBezTo>
                <a:lnTo>
                  <a:pt x="3881911" y="2037484"/>
                </a:lnTo>
                <a:cubicBezTo>
                  <a:pt x="3755131" y="2164264"/>
                  <a:pt x="3549580" y="2164264"/>
                  <a:pt x="3422800" y="2037484"/>
                </a:cubicBezTo>
                <a:cubicBezTo>
                  <a:pt x="3296021" y="1910704"/>
                  <a:pt x="3296021" y="1705154"/>
                  <a:pt x="3422800" y="1578373"/>
                </a:cubicBezTo>
                <a:lnTo>
                  <a:pt x="3926173" y="1075001"/>
                </a:lnTo>
                <a:cubicBezTo>
                  <a:pt x="3989563" y="1011611"/>
                  <a:pt x="4072645" y="979916"/>
                  <a:pt x="4155728" y="979917"/>
                </a:cubicBezTo>
                <a:close/>
                <a:moveTo>
                  <a:pt x="2847091" y="276676"/>
                </a:moveTo>
                <a:cubicBezTo>
                  <a:pt x="2930174" y="276675"/>
                  <a:pt x="3013256" y="308371"/>
                  <a:pt x="3076646" y="371760"/>
                </a:cubicBezTo>
                <a:cubicBezTo>
                  <a:pt x="3203426" y="498540"/>
                  <a:pt x="3203426" y="704091"/>
                  <a:pt x="3076646" y="830871"/>
                </a:cubicBezTo>
                <a:lnTo>
                  <a:pt x="2573273" y="1334243"/>
                </a:lnTo>
                <a:cubicBezTo>
                  <a:pt x="2446493" y="1461023"/>
                  <a:pt x="2240943" y="1461023"/>
                  <a:pt x="2114163" y="1334243"/>
                </a:cubicBezTo>
                <a:cubicBezTo>
                  <a:pt x="1987383" y="1207463"/>
                  <a:pt x="1987383" y="1001913"/>
                  <a:pt x="2114163" y="875133"/>
                </a:cubicBezTo>
                <a:lnTo>
                  <a:pt x="2617536" y="371760"/>
                </a:lnTo>
                <a:cubicBezTo>
                  <a:pt x="2680926" y="308371"/>
                  <a:pt x="2764008" y="276675"/>
                  <a:pt x="2847091" y="276676"/>
                </a:cubicBezTo>
                <a:close/>
                <a:moveTo>
                  <a:pt x="1881294" y="273496"/>
                </a:moveTo>
                <a:cubicBezTo>
                  <a:pt x="1964376" y="273496"/>
                  <a:pt x="2047459" y="305191"/>
                  <a:pt x="2110848" y="368580"/>
                </a:cubicBezTo>
                <a:cubicBezTo>
                  <a:pt x="2237628" y="495360"/>
                  <a:pt x="2237628" y="700910"/>
                  <a:pt x="2110848" y="827690"/>
                </a:cubicBezTo>
                <a:lnTo>
                  <a:pt x="554196" y="2384343"/>
                </a:lnTo>
                <a:cubicBezTo>
                  <a:pt x="427416" y="2511124"/>
                  <a:pt x="221866" y="2511124"/>
                  <a:pt x="95086" y="2384343"/>
                </a:cubicBezTo>
                <a:cubicBezTo>
                  <a:pt x="-31694" y="2257563"/>
                  <a:pt x="-31694" y="2052013"/>
                  <a:pt x="95086" y="1925233"/>
                </a:cubicBezTo>
                <a:lnTo>
                  <a:pt x="1651738" y="368580"/>
                </a:lnTo>
                <a:cubicBezTo>
                  <a:pt x="1715129" y="305191"/>
                  <a:pt x="1798210" y="273496"/>
                  <a:pt x="1881294" y="273496"/>
                </a:cubicBezTo>
                <a:close/>
                <a:moveTo>
                  <a:pt x="866241" y="250378"/>
                </a:moveTo>
                <a:cubicBezTo>
                  <a:pt x="949325" y="250378"/>
                  <a:pt x="1032407" y="282074"/>
                  <a:pt x="1095797" y="345464"/>
                </a:cubicBezTo>
                <a:cubicBezTo>
                  <a:pt x="1222577" y="472244"/>
                  <a:pt x="1222577" y="677794"/>
                  <a:pt x="1095797" y="804574"/>
                </a:cubicBezTo>
                <a:lnTo>
                  <a:pt x="592425" y="1307946"/>
                </a:lnTo>
                <a:cubicBezTo>
                  <a:pt x="465645" y="1434727"/>
                  <a:pt x="260094" y="1434727"/>
                  <a:pt x="133314" y="1307946"/>
                </a:cubicBezTo>
                <a:cubicBezTo>
                  <a:pt x="6534" y="1181166"/>
                  <a:pt x="6534" y="975616"/>
                  <a:pt x="133314" y="848836"/>
                </a:cubicBezTo>
                <a:lnTo>
                  <a:pt x="636687" y="345464"/>
                </a:lnTo>
                <a:cubicBezTo>
                  <a:pt x="700076" y="282073"/>
                  <a:pt x="783159" y="250378"/>
                  <a:pt x="866241" y="250378"/>
                </a:cubicBezTo>
                <a:close/>
                <a:moveTo>
                  <a:pt x="4062150" y="0"/>
                </a:moveTo>
                <a:cubicBezTo>
                  <a:pt x="4145233" y="-1"/>
                  <a:pt x="4228316" y="31695"/>
                  <a:pt x="4291706" y="95085"/>
                </a:cubicBezTo>
                <a:cubicBezTo>
                  <a:pt x="4418485" y="221864"/>
                  <a:pt x="4418486" y="427415"/>
                  <a:pt x="4291705" y="554195"/>
                </a:cubicBezTo>
                <a:lnTo>
                  <a:pt x="3788333" y="1057567"/>
                </a:lnTo>
                <a:cubicBezTo>
                  <a:pt x="3661553" y="1184347"/>
                  <a:pt x="3456002" y="1184347"/>
                  <a:pt x="3329222" y="1057567"/>
                </a:cubicBezTo>
                <a:cubicBezTo>
                  <a:pt x="3202442" y="930787"/>
                  <a:pt x="3202442" y="725237"/>
                  <a:pt x="3329222" y="598457"/>
                </a:cubicBezTo>
                <a:lnTo>
                  <a:pt x="3832594" y="95085"/>
                </a:lnTo>
                <a:cubicBezTo>
                  <a:pt x="3895984" y="31695"/>
                  <a:pt x="3979067" y="-1"/>
                  <a:pt x="406215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46421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02_Cover">
    <p:spTree>
      <p:nvGrpSpPr>
        <p:cNvPr id="1" name=""/>
        <p:cNvGrpSpPr/>
        <p:nvPr/>
      </p:nvGrpSpPr>
      <p:grpSpPr>
        <a:xfrm>
          <a:off x="0" y="0"/>
          <a:ext cx="0" cy="0"/>
          <a:chOff x="0" y="0"/>
          <a:chExt cx="0" cy="0"/>
        </a:xfrm>
      </p:grpSpPr>
      <p:sp>
        <p:nvSpPr>
          <p:cNvPr id="4" name="Picture Placeholder 9"/>
          <p:cNvSpPr>
            <a:spLocks noGrp="1"/>
          </p:cNvSpPr>
          <p:nvPr>
            <p:ph type="pic" sz="quarter" idx="10"/>
          </p:nvPr>
        </p:nvSpPr>
        <p:spPr>
          <a:xfrm>
            <a:off x="0" y="3"/>
            <a:ext cx="9144000" cy="6857999"/>
          </a:xfrm>
          <a:custGeom>
            <a:avLst/>
            <a:gdLst>
              <a:gd name="connsiteX0" fmla="*/ 2674620 w 12192000"/>
              <a:gd name="connsiteY0" fmla="*/ 0 h 6857999"/>
              <a:gd name="connsiteX1" fmla="*/ 12192000 w 12192000"/>
              <a:gd name="connsiteY1" fmla="*/ 0 h 6857999"/>
              <a:gd name="connsiteX2" fmla="*/ 12192000 w 12192000"/>
              <a:gd name="connsiteY2" fmla="*/ 4183383 h 6857999"/>
              <a:gd name="connsiteX3" fmla="*/ 9517384 w 12192000"/>
              <a:gd name="connsiteY3" fmla="*/ 6857999 h 6857999"/>
              <a:gd name="connsiteX4" fmla="*/ 0 w 12192000"/>
              <a:gd name="connsiteY4" fmla="*/ 6857999 h 6857999"/>
              <a:gd name="connsiteX5" fmla="*/ 0 w 12192000"/>
              <a:gd name="connsiteY5" fmla="*/ 26746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2674620" y="0"/>
                </a:moveTo>
                <a:lnTo>
                  <a:pt x="12192000" y="0"/>
                </a:lnTo>
                <a:lnTo>
                  <a:pt x="12192000" y="4183383"/>
                </a:lnTo>
                <a:lnTo>
                  <a:pt x="9517384" y="6857999"/>
                </a:lnTo>
                <a:lnTo>
                  <a:pt x="0" y="6857999"/>
                </a:lnTo>
                <a:lnTo>
                  <a:pt x="0" y="2674620"/>
                </a:lnTo>
                <a:close/>
              </a:path>
            </a:pathLst>
          </a:custGeo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4071102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4_Blank">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741611" y="2042554"/>
            <a:ext cx="1209066"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2" name="Picture Placeholder 10"/>
          <p:cNvSpPr>
            <a:spLocks noGrp="1"/>
          </p:cNvSpPr>
          <p:nvPr>
            <p:ph type="pic" sz="quarter" idx="15" hasCustomPrompt="1"/>
          </p:nvPr>
        </p:nvSpPr>
        <p:spPr>
          <a:xfrm>
            <a:off x="4849818" y="2042554"/>
            <a:ext cx="1209066"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3" name="Picture Placeholder 10"/>
          <p:cNvSpPr>
            <a:spLocks noGrp="1"/>
          </p:cNvSpPr>
          <p:nvPr>
            <p:ph type="pic" sz="quarter" idx="16" hasCustomPrompt="1"/>
          </p:nvPr>
        </p:nvSpPr>
        <p:spPr>
          <a:xfrm>
            <a:off x="741611" y="4194153"/>
            <a:ext cx="1209066"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4" name="Picture Placeholder 10"/>
          <p:cNvSpPr>
            <a:spLocks noGrp="1"/>
          </p:cNvSpPr>
          <p:nvPr>
            <p:ph type="pic" sz="quarter" idx="17" hasCustomPrompt="1"/>
          </p:nvPr>
        </p:nvSpPr>
        <p:spPr>
          <a:xfrm>
            <a:off x="4849818" y="4194153"/>
            <a:ext cx="1209066"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2606135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Left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CEC04A6-C140-43BC-8875-1FDC6B32F72C}"/>
              </a:ext>
            </a:extLst>
          </p:cNvPr>
          <p:cNvSpPr>
            <a:spLocks noGrp="1"/>
          </p:cNvSpPr>
          <p:nvPr>
            <p:ph type="pic" sz="quarter" idx="10"/>
          </p:nvPr>
        </p:nvSpPr>
        <p:spPr>
          <a:xfrm>
            <a:off x="545523" y="1704109"/>
            <a:ext cx="1707510" cy="2015606"/>
          </a:xfrm>
          <a:custGeom>
            <a:avLst/>
            <a:gdLst>
              <a:gd name="connsiteX0" fmla="*/ 0 w 2276680"/>
              <a:gd name="connsiteY0" fmla="*/ 0 h 2015606"/>
              <a:gd name="connsiteX1" fmla="*/ 2276680 w 2276680"/>
              <a:gd name="connsiteY1" fmla="*/ 0 h 2015606"/>
              <a:gd name="connsiteX2" fmla="*/ 2276680 w 2276680"/>
              <a:gd name="connsiteY2" fmla="*/ 2015606 h 2015606"/>
              <a:gd name="connsiteX3" fmla="*/ 0 w 2276680"/>
              <a:gd name="connsiteY3" fmla="*/ 2015606 h 2015606"/>
            </a:gdLst>
            <a:ahLst/>
            <a:cxnLst>
              <a:cxn ang="0">
                <a:pos x="connsiteX0" y="connsiteY0"/>
              </a:cxn>
              <a:cxn ang="0">
                <a:pos x="connsiteX1" y="connsiteY1"/>
              </a:cxn>
              <a:cxn ang="0">
                <a:pos x="connsiteX2" y="connsiteY2"/>
              </a:cxn>
              <a:cxn ang="0">
                <a:pos x="connsiteX3" y="connsiteY3"/>
              </a:cxn>
            </a:cxnLst>
            <a:rect l="l" t="t" r="r" b="b"/>
            <a:pathLst>
              <a:path w="2276680" h="2015606">
                <a:moveTo>
                  <a:pt x="0" y="0"/>
                </a:moveTo>
                <a:lnTo>
                  <a:pt x="2276680" y="0"/>
                </a:lnTo>
                <a:lnTo>
                  <a:pt x="2276680" y="2015606"/>
                </a:lnTo>
                <a:lnTo>
                  <a:pt x="0" y="2015606"/>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89795DF4-802A-4E72-9CDB-E27ABA316704}"/>
              </a:ext>
            </a:extLst>
          </p:cNvPr>
          <p:cNvSpPr>
            <a:spLocks noGrp="1"/>
          </p:cNvSpPr>
          <p:nvPr>
            <p:ph type="pic" sz="quarter" idx="11"/>
          </p:nvPr>
        </p:nvSpPr>
        <p:spPr>
          <a:xfrm>
            <a:off x="545523" y="3968012"/>
            <a:ext cx="1707510" cy="2015606"/>
          </a:xfrm>
          <a:custGeom>
            <a:avLst/>
            <a:gdLst>
              <a:gd name="connsiteX0" fmla="*/ 0 w 2276680"/>
              <a:gd name="connsiteY0" fmla="*/ 0 h 2015606"/>
              <a:gd name="connsiteX1" fmla="*/ 2276680 w 2276680"/>
              <a:gd name="connsiteY1" fmla="*/ 0 h 2015606"/>
              <a:gd name="connsiteX2" fmla="*/ 2276680 w 2276680"/>
              <a:gd name="connsiteY2" fmla="*/ 2015606 h 2015606"/>
              <a:gd name="connsiteX3" fmla="*/ 0 w 2276680"/>
              <a:gd name="connsiteY3" fmla="*/ 2015606 h 2015606"/>
            </a:gdLst>
            <a:ahLst/>
            <a:cxnLst>
              <a:cxn ang="0">
                <a:pos x="connsiteX0" y="connsiteY0"/>
              </a:cxn>
              <a:cxn ang="0">
                <a:pos x="connsiteX1" y="connsiteY1"/>
              </a:cxn>
              <a:cxn ang="0">
                <a:pos x="connsiteX2" y="connsiteY2"/>
              </a:cxn>
              <a:cxn ang="0">
                <a:pos x="connsiteX3" y="connsiteY3"/>
              </a:cxn>
            </a:cxnLst>
            <a:rect l="l" t="t" r="r" b="b"/>
            <a:pathLst>
              <a:path w="2276680" h="2015606">
                <a:moveTo>
                  <a:pt x="0" y="0"/>
                </a:moveTo>
                <a:lnTo>
                  <a:pt x="2276680" y="0"/>
                </a:lnTo>
                <a:lnTo>
                  <a:pt x="2276680" y="2015606"/>
                </a:lnTo>
                <a:lnTo>
                  <a:pt x="0" y="2015606"/>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87550E9B-7E5A-4819-9BD0-368B02A0F7E7}"/>
              </a:ext>
            </a:extLst>
          </p:cNvPr>
          <p:cNvSpPr>
            <a:spLocks noGrp="1"/>
          </p:cNvSpPr>
          <p:nvPr>
            <p:ph type="pic" sz="quarter" idx="12"/>
          </p:nvPr>
        </p:nvSpPr>
        <p:spPr>
          <a:xfrm>
            <a:off x="4448139" y="1711622"/>
            <a:ext cx="1707510" cy="2015606"/>
          </a:xfrm>
          <a:custGeom>
            <a:avLst/>
            <a:gdLst>
              <a:gd name="connsiteX0" fmla="*/ 0 w 2276680"/>
              <a:gd name="connsiteY0" fmla="*/ 0 h 2015606"/>
              <a:gd name="connsiteX1" fmla="*/ 2276680 w 2276680"/>
              <a:gd name="connsiteY1" fmla="*/ 0 h 2015606"/>
              <a:gd name="connsiteX2" fmla="*/ 2276680 w 2276680"/>
              <a:gd name="connsiteY2" fmla="*/ 2015606 h 2015606"/>
              <a:gd name="connsiteX3" fmla="*/ 0 w 2276680"/>
              <a:gd name="connsiteY3" fmla="*/ 2015606 h 2015606"/>
            </a:gdLst>
            <a:ahLst/>
            <a:cxnLst>
              <a:cxn ang="0">
                <a:pos x="connsiteX0" y="connsiteY0"/>
              </a:cxn>
              <a:cxn ang="0">
                <a:pos x="connsiteX1" y="connsiteY1"/>
              </a:cxn>
              <a:cxn ang="0">
                <a:pos x="connsiteX2" y="connsiteY2"/>
              </a:cxn>
              <a:cxn ang="0">
                <a:pos x="connsiteX3" y="connsiteY3"/>
              </a:cxn>
            </a:cxnLst>
            <a:rect l="l" t="t" r="r" b="b"/>
            <a:pathLst>
              <a:path w="2276680" h="2015606">
                <a:moveTo>
                  <a:pt x="0" y="0"/>
                </a:moveTo>
                <a:lnTo>
                  <a:pt x="2276680" y="0"/>
                </a:lnTo>
                <a:lnTo>
                  <a:pt x="2276680" y="2015606"/>
                </a:lnTo>
                <a:lnTo>
                  <a:pt x="0" y="2015606"/>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7A4AFDF7-FE8E-4C0F-947D-5234F68F836B}"/>
              </a:ext>
            </a:extLst>
          </p:cNvPr>
          <p:cNvSpPr>
            <a:spLocks noGrp="1"/>
          </p:cNvSpPr>
          <p:nvPr>
            <p:ph type="pic" sz="quarter" idx="13"/>
          </p:nvPr>
        </p:nvSpPr>
        <p:spPr>
          <a:xfrm>
            <a:off x="4448139" y="3975525"/>
            <a:ext cx="1707510" cy="2015606"/>
          </a:xfrm>
          <a:custGeom>
            <a:avLst/>
            <a:gdLst>
              <a:gd name="connsiteX0" fmla="*/ 0 w 2276680"/>
              <a:gd name="connsiteY0" fmla="*/ 0 h 2015606"/>
              <a:gd name="connsiteX1" fmla="*/ 2276680 w 2276680"/>
              <a:gd name="connsiteY1" fmla="*/ 0 h 2015606"/>
              <a:gd name="connsiteX2" fmla="*/ 2276680 w 2276680"/>
              <a:gd name="connsiteY2" fmla="*/ 2015606 h 2015606"/>
              <a:gd name="connsiteX3" fmla="*/ 0 w 2276680"/>
              <a:gd name="connsiteY3" fmla="*/ 2015606 h 2015606"/>
            </a:gdLst>
            <a:ahLst/>
            <a:cxnLst>
              <a:cxn ang="0">
                <a:pos x="connsiteX0" y="connsiteY0"/>
              </a:cxn>
              <a:cxn ang="0">
                <a:pos x="connsiteX1" y="connsiteY1"/>
              </a:cxn>
              <a:cxn ang="0">
                <a:pos x="connsiteX2" y="connsiteY2"/>
              </a:cxn>
              <a:cxn ang="0">
                <a:pos x="connsiteX3" y="connsiteY3"/>
              </a:cxn>
            </a:cxnLst>
            <a:rect l="l" t="t" r="r" b="b"/>
            <a:pathLst>
              <a:path w="2276680" h="2015606">
                <a:moveTo>
                  <a:pt x="0" y="0"/>
                </a:moveTo>
                <a:lnTo>
                  <a:pt x="2276680" y="0"/>
                </a:lnTo>
                <a:lnTo>
                  <a:pt x="2276680" y="2015606"/>
                </a:lnTo>
                <a:lnTo>
                  <a:pt x="0" y="2015606"/>
                </a:lnTo>
                <a:close/>
              </a:path>
            </a:pathLst>
          </a:custGeom>
        </p:spPr>
        <p:txBody>
          <a:bodyPr wrap="square">
            <a:noAutofit/>
          </a:bodyPr>
          <a:lstStyle/>
          <a:p>
            <a:endParaRPr lang="en-US"/>
          </a:p>
        </p:txBody>
      </p:sp>
    </p:spTree>
    <p:extLst>
      <p:ext uri="{BB962C8B-B14F-4D97-AF65-F5344CB8AC3E}">
        <p14:creationId xmlns:p14="http://schemas.microsoft.com/office/powerpoint/2010/main" val="23473927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60875" y="2042280"/>
            <a:ext cx="1696042" cy="2965753"/>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8" name="Picture Placeholder 3"/>
          <p:cNvSpPr>
            <a:spLocks noGrp="1"/>
          </p:cNvSpPr>
          <p:nvPr>
            <p:ph type="pic" sz="quarter" idx="11"/>
          </p:nvPr>
        </p:nvSpPr>
        <p:spPr>
          <a:xfrm>
            <a:off x="2769608" y="2042280"/>
            <a:ext cx="1696042" cy="2965753"/>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9" name="Picture Placeholder 3"/>
          <p:cNvSpPr>
            <a:spLocks noGrp="1"/>
          </p:cNvSpPr>
          <p:nvPr>
            <p:ph type="pic" sz="quarter" idx="12"/>
          </p:nvPr>
        </p:nvSpPr>
        <p:spPr>
          <a:xfrm>
            <a:off x="4678338" y="2042280"/>
            <a:ext cx="1696042" cy="2965753"/>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0" name="Picture Placeholder 3"/>
          <p:cNvSpPr>
            <a:spLocks noGrp="1"/>
          </p:cNvSpPr>
          <p:nvPr>
            <p:ph type="pic" sz="quarter" idx="13"/>
          </p:nvPr>
        </p:nvSpPr>
        <p:spPr>
          <a:xfrm>
            <a:off x="6587064" y="2042280"/>
            <a:ext cx="1696042" cy="2965753"/>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2252867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0_Blank">
    <p:spTree>
      <p:nvGrpSpPr>
        <p:cNvPr id="1" name=""/>
        <p:cNvGrpSpPr/>
        <p:nvPr/>
      </p:nvGrpSpPr>
      <p:grpSpPr>
        <a:xfrm>
          <a:off x="0" y="0"/>
          <a:ext cx="0" cy="0"/>
          <a:chOff x="0" y="0"/>
          <a:chExt cx="0" cy="0"/>
        </a:xfrm>
      </p:grpSpPr>
      <p:sp>
        <p:nvSpPr>
          <p:cNvPr id="12" name="Picture Placeholder 10"/>
          <p:cNvSpPr>
            <a:spLocks noGrp="1"/>
          </p:cNvSpPr>
          <p:nvPr>
            <p:ph type="pic" sz="quarter" idx="14" hasCustomPrompt="1"/>
          </p:nvPr>
        </p:nvSpPr>
        <p:spPr>
          <a:xfrm>
            <a:off x="695459" y="2028456"/>
            <a:ext cx="131886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3" name="Picture Placeholder 10"/>
          <p:cNvSpPr>
            <a:spLocks noGrp="1"/>
          </p:cNvSpPr>
          <p:nvPr>
            <p:ph type="pic" sz="quarter" idx="15" hasCustomPrompt="1"/>
          </p:nvPr>
        </p:nvSpPr>
        <p:spPr>
          <a:xfrm>
            <a:off x="4638513" y="2028456"/>
            <a:ext cx="131886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4" name="Picture Placeholder 10"/>
          <p:cNvSpPr>
            <a:spLocks noGrp="1"/>
          </p:cNvSpPr>
          <p:nvPr>
            <p:ph type="pic" sz="quarter" idx="16" hasCustomPrompt="1"/>
          </p:nvPr>
        </p:nvSpPr>
        <p:spPr>
          <a:xfrm>
            <a:off x="3199503" y="4071578"/>
            <a:ext cx="131886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8" name="Picture Placeholder 10"/>
          <p:cNvSpPr>
            <a:spLocks noGrp="1"/>
          </p:cNvSpPr>
          <p:nvPr>
            <p:ph type="pic" sz="quarter" idx="17" hasCustomPrompt="1"/>
          </p:nvPr>
        </p:nvSpPr>
        <p:spPr>
          <a:xfrm>
            <a:off x="7142557" y="4071578"/>
            <a:ext cx="131886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15099521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7_Blank">
    <p:spTree>
      <p:nvGrpSpPr>
        <p:cNvPr id="1" name=""/>
        <p:cNvGrpSpPr/>
        <p:nvPr/>
      </p:nvGrpSpPr>
      <p:grpSpPr>
        <a:xfrm>
          <a:off x="0" y="0"/>
          <a:ext cx="0" cy="0"/>
          <a:chOff x="0" y="0"/>
          <a:chExt cx="0" cy="0"/>
        </a:xfrm>
      </p:grpSpPr>
      <p:sp>
        <p:nvSpPr>
          <p:cNvPr id="13" name="Picture Placeholder 10"/>
          <p:cNvSpPr>
            <a:spLocks noGrp="1"/>
          </p:cNvSpPr>
          <p:nvPr>
            <p:ph type="pic" sz="quarter" idx="18" hasCustomPrompt="1"/>
          </p:nvPr>
        </p:nvSpPr>
        <p:spPr>
          <a:xfrm>
            <a:off x="967149" y="1781294"/>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4" name="Picture Placeholder 10"/>
          <p:cNvSpPr>
            <a:spLocks noGrp="1"/>
          </p:cNvSpPr>
          <p:nvPr>
            <p:ph type="pic" sz="quarter" idx="19" hasCustomPrompt="1"/>
          </p:nvPr>
        </p:nvSpPr>
        <p:spPr>
          <a:xfrm>
            <a:off x="2964769" y="1781294"/>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5" name="Picture Placeholder 10"/>
          <p:cNvSpPr>
            <a:spLocks noGrp="1"/>
          </p:cNvSpPr>
          <p:nvPr>
            <p:ph type="pic" sz="quarter" idx="20" hasCustomPrompt="1"/>
          </p:nvPr>
        </p:nvSpPr>
        <p:spPr>
          <a:xfrm>
            <a:off x="4962390" y="1781294"/>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6" name="Picture Placeholder 10"/>
          <p:cNvSpPr>
            <a:spLocks noGrp="1"/>
          </p:cNvSpPr>
          <p:nvPr>
            <p:ph type="pic" sz="quarter" idx="21" hasCustomPrompt="1"/>
          </p:nvPr>
        </p:nvSpPr>
        <p:spPr>
          <a:xfrm>
            <a:off x="6960009" y="1781294"/>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7" name="Picture Placeholder 10"/>
          <p:cNvSpPr>
            <a:spLocks noGrp="1"/>
          </p:cNvSpPr>
          <p:nvPr>
            <p:ph type="pic" sz="quarter" idx="22" hasCustomPrompt="1"/>
          </p:nvPr>
        </p:nvSpPr>
        <p:spPr>
          <a:xfrm>
            <a:off x="967149" y="3985848"/>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8" name="Picture Placeholder 10"/>
          <p:cNvSpPr>
            <a:spLocks noGrp="1"/>
          </p:cNvSpPr>
          <p:nvPr>
            <p:ph type="pic" sz="quarter" idx="23" hasCustomPrompt="1"/>
          </p:nvPr>
        </p:nvSpPr>
        <p:spPr>
          <a:xfrm>
            <a:off x="2964769" y="3985848"/>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9" name="Picture Placeholder 10"/>
          <p:cNvSpPr>
            <a:spLocks noGrp="1"/>
          </p:cNvSpPr>
          <p:nvPr>
            <p:ph type="pic" sz="quarter" idx="24" hasCustomPrompt="1"/>
          </p:nvPr>
        </p:nvSpPr>
        <p:spPr>
          <a:xfrm>
            <a:off x="4962390" y="3985848"/>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20" name="Picture Placeholder 10"/>
          <p:cNvSpPr>
            <a:spLocks noGrp="1"/>
          </p:cNvSpPr>
          <p:nvPr>
            <p:ph type="pic" sz="quarter" idx="25" hasCustomPrompt="1"/>
          </p:nvPr>
        </p:nvSpPr>
        <p:spPr>
          <a:xfrm>
            <a:off x="6960009" y="3985848"/>
            <a:ext cx="1216843"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722010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2_Blank">
    <p:spTree>
      <p:nvGrpSpPr>
        <p:cNvPr id="1" name=""/>
        <p:cNvGrpSpPr/>
        <p:nvPr/>
      </p:nvGrpSpPr>
      <p:grpSpPr>
        <a:xfrm>
          <a:off x="0" y="0"/>
          <a:ext cx="0" cy="0"/>
          <a:chOff x="0" y="0"/>
          <a:chExt cx="0" cy="0"/>
        </a:xfrm>
      </p:grpSpPr>
      <p:sp>
        <p:nvSpPr>
          <p:cNvPr id="15" name="Picture Placeholder 10"/>
          <p:cNvSpPr>
            <a:spLocks noGrp="1"/>
          </p:cNvSpPr>
          <p:nvPr>
            <p:ph type="pic" sz="quarter" idx="18"/>
          </p:nvPr>
        </p:nvSpPr>
        <p:spPr>
          <a:xfrm>
            <a:off x="590680" y="2042280"/>
            <a:ext cx="1819543" cy="2529721"/>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9" name="Picture Placeholder 10"/>
          <p:cNvSpPr>
            <a:spLocks noGrp="1"/>
          </p:cNvSpPr>
          <p:nvPr>
            <p:ph type="pic" sz="quarter" idx="19"/>
          </p:nvPr>
        </p:nvSpPr>
        <p:spPr>
          <a:xfrm>
            <a:off x="2638374" y="2042280"/>
            <a:ext cx="1819543" cy="2529721"/>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20" name="Picture Placeholder 10"/>
          <p:cNvSpPr>
            <a:spLocks noGrp="1"/>
          </p:cNvSpPr>
          <p:nvPr>
            <p:ph type="pic" sz="quarter" idx="20"/>
          </p:nvPr>
        </p:nvSpPr>
        <p:spPr>
          <a:xfrm>
            <a:off x="4686083" y="2042280"/>
            <a:ext cx="1819543" cy="2529721"/>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21" name="Picture Placeholder 10"/>
          <p:cNvSpPr>
            <a:spLocks noGrp="1"/>
          </p:cNvSpPr>
          <p:nvPr>
            <p:ph type="pic" sz="quarter" idx="21"/>
          </p:nvPr>
        </p:nvSpPr>
        <p:spPr>
          <a:xfrm>
            <a:off x="6733777" y="2042280"/>
            <a:ext cx="1819543" cy="2529721"/>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108318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9_Picture">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3" name="Picture Placeholder 2"/>
          <p:cNvSpPr>
            <a:spLocks noGrp="1"/>
          </p:cNvSpPr>
          <p:nvPr>
            <p:ph type="pic" sz="quarter" idx="10"/>
          </p:nvPr>
        </p:nvSpPr>
        <p:spPr>
          <a:xfrm>
            <a:off x="0" y="0"/>
            <a:ext cx="9144000" cy="401029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47259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149350" y="2132858"/>
            <a:ext cx="7239074" cy="158353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4400" i="0">
                <a:solidFill>
                  <a:srgbClr val="003399"/>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149350" y="4428728"/>
            <a:ext cx="7239074" cy="728464"/>
          </a:xfrm>
          <a:prstGeom prst="rect">
            <a:avLst/>
          </a:prstGeom>
          <a:noFill/>
          <a:ln>
            <a:noFill/>
          </a:ln>
        </p:spPr>
        <p:txBody>
          <a:bodyPr spcFirstLastPara="1" wrap="square" lIns="91425" tIns="45700" rIns="91425" bIns="45700" anchor="t" anchorCtr="0">
            <a:noAutofit/>
          </a:bodyPr>
          <a:lstStyle>
            <a:lvl1pPr lvl="0" algn="ctr">
              <a:spcBef>
                <a:spcPts val="440"/>
              </a:spcBef>
              <a:spcAft>
                <a:spcPts val="0"/>
              </a:spcAft>
              <a:buSzPts val="2200"/>
              <a:buFont typeface="Noto Sans Symbols"/>
              <a:buNone/>
              <a:defRPr sz="2200" b="1">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rgbClr val="FF3300"/>
              </a:buClr>
              <a:buSzPts val="1800"/>
              <a:buChar char="–"/>
              <a:defRPr/>
            </a:lvl4pPr>
            <a:lvl5pPr lvl="4" algn="l">
              <a:spcBef>
                <a:spcPts val="360"/>
              </a:spcBef>
              <a:spcAft>
                <a:spcPts val="0"/>
              </a:spcAft>
              <a:buClr>
                <a:srgbClr val="FF9900"/>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37" name="Google Shape;37;p5"/>
          <p:cNvSpPr/>
          <p:nvPr/>
        </p:nvSpPr>
        <p:spPr>
          <a:xfrm>
            <a:off x="1144423" y="4149080"/>
            <a:ext cx="3619537" cy="45719"/>
          </a:xfrm>
          <a:prstGeom prst="rect">
            <a:avLst/>
          </a:prstGeom>
          <a:solidFill>
            <a:srgbClr val="FF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38" name="Google Shape;38;p5"/>
          <p:cNvSpPr/>
          <p:nvPr/>
        </p:nvSpPr>
        <p:spPr>
          <a:xfrm>
            <a:off x="1149350" y="4103362"/>
            <a:ext cx="7239074"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3300"/>
              </a:solidFill>
              <a:latin typeface="Cambria"/>
              <a:ea typeface="Cambria"/>
              <a:cs typeface="Cambria"/>
              <a:sym typeface="Cambria"/>
            </a:endParaRPr>
          </a:p>
        </p:txBody>
      </p:sp>
      <p:sp>
        <p:nvSpPr>
          <p:cNvPr id="39" name="Google Shape;39;p5"/>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2" name="Google Shape;42;p5"/>
          <p:cNvPicPr preferRelativeResize="0"/>
          <p:nvPr/>
        </p:nvPicPr>
        <p:blipFill rotWithShape="1">
          <a:blip r:embed="rId2">
            <a:alphaModFix/>
          </a:blip>
          <a:srcRect/>
          <a:stretch/>
        </p:blipFill>
        <p:spPr>
          <a:xfrm>
            <a:off x="3701461" y="334287"/>
            <a:ext cx="1390650" cy="10096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4135" y="2030414"/>
            <a:ext cx="2452688" cy="2073275"/>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1" name="Picture Placeholder 10"/>
          <p:cNvSpPr>
            <a:spLocks noGrp="1"/>
          </p:cNvSpPr>
          <p:nvPr>
            <p:ph type="pic" sz="quarter" idx="11"/>
          </p:nvPr>
        </p:nvSpPr>
        <p:spPr>
          <a:xfrm>
            <a:off x="3345656" y="2030414"/>
            <a:ext cx="2452688" cy="2073275"/>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3" name="Picture Placeholder 12"/>
          <p:cNvSpPr>
            <a:spLocks noGrp="1"/>
          </p:cNvSpPr>
          <p:nvPr>
            <p:ph type="pic" sz="quarter" idx="12"/>
          </p:nvPr>
        </p:nvSpPr>
        <p:spPr>
          <a:xfrm>
            <a:off x="5997178" y="2030414"/>
            <a:ext cx="2452688" cy="2073275"/>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39258928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ScreenMockup">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5572126" y="1081372"/>
            <a:ext cx="3571874" cy="5776628"/>
          </a:xfrm>
          <a:custGeom>
            <a:avLst/>
            <a:gdLst>
              <a:gd name="connsiteX0" fmla="*/ 0 w 2507226"/>
              <a:gd name="connsiteY0" fmla="*/ 0 h 3170903"/>
              <a:gd name="connsiteX1" fmla="*/ 2507226 w 2507226"/>
              <a:gd name="connsiteY1" fmla="*/ 0 h 3170903"/>
              <a:gd name="connsiteX2" fmla="*/ 2507226 w 2507226"/>
              <a:gd name="connsiteY2" fmla="*/ 3170903 h 3170903"/>
              <a:gd name="connsiteX3" fmla="*/ 0 w 2507226"/>
              <a:gd name="connsiteY3" fmla="*/ 3170903 h 3170903"/>
            </a:gdLst>
            <a:ahLst/>
            <a:cxnLst>
              <a:cxn ang="0">
                <a:pos x="connsiteX0" y="connsiteY0"/>
              </a:cxn>
              <a:cxn ang="0">
                <a:pos x="connsiteX1" y="connsiteY1"/>
              </a:cxn>
              <a:cxn ang="0">
                <a:pos x="connsiteX2" y="connsiteY2"/>
              </a:cxn>
              <a:cxn ang="0">
                <a:pos x="connsiteX3" y="connsiteY3"/>
              </a:cxn>
            </a:cxnLst>
            <a:rect l="l" t="t" r="r" b="b"/>
            <a:pathLst>
              <a:path w="2507226" h="3170903">
                <a:moveTo>
                  <a:pt x="0" y="0"/>
                </a:moveTo>
                <a:lnTo>
                  <a:pt x="2507226" y="0"/>
                </a:lnTo>
                <a:lnTo>
                  <a:pt x="2507226" y="3170903"/>
                </a:lnTo>
                <a:lnTo>
                  <a:pt x="0" y="3170903"/>
                </a:lnTo>
                <a:close/>
              </a:path>
            </a:pathLst>
          </a:custGeom>
        </p:spPr>
        <p:txBody>
          <a:bodyPr wrap="square">
            <a:noAutofit/>
          </a:bodyPr>
          <a:lstStyle/>
          <a:p>
            <a:endParaRPr lang="en-US"/>
          </a:p>
        </p:txBody>
      </p:sp>
    </p:spTree>
    <p:extLst>
      <p:ext uri="{BB962C8B-B14F-4D97-AF65-F5344CB8AC3E}">
        <p14:creationId xmlns:p14="http://schemas.microsoft.com/office/powerpoint/2010/main" val="276926484"/>
      </p:ext>
    </p:extLst>
  </p:cSld>
  <p:clrMapOvr>
    <a:masterClrMapping/>
  </p:clrMapOvr>
  <p:transition spd="slow">
    <p:wipe/>
  </p:transition>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37686" y="396239"/>
            <a:ext cx="8476971" cy="606552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0122005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14" name="Picture Placeholder 2"/>
          <p:cNvSpPr>
            <a:spLocks noGrp="1"/>
          </p:cNvSpPr>
          <p:nvPr>
            <p:ph type="pic" sz="quarter" idx="10"/>
          </p:nvPr>
        </p:nvSpPr>
        <p:spPr>
          <a:xfrm>
            <a:off x="523670"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5" name="Picture Placeholder 2"/>
          <p:cNvSpPr>
            <a:spLocks noGrp="1"/>
          </p:cNvSpPr>
          <p:nvPr>
            <p:ph type="pic" sz="quarter" idx="11"/>
          </p:nvPr>
        </p:nvSpPr>
        <p:spPr>
          <a:xfrm>
            <a:off x="4571701"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6" name="Picture Placeholder 2"/>
          <p:cNvSpPr>
            <a:spLocks noGrp="1"/>
          </p:cNvSpPr>
          <p:nvPr>
            <p:ph type="pic" sz="quarter" idx="12"/>
          </p:nvPr>
        </p:nvSpPr>
        <p:spPr>
          <a:xfrm>
            <a:off x="2547685" y="3925351"/>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7" name="Picture Placeholder 2"/>
          <p:cNvSpPr>
            <a:spLocks noGrp="1"/>
          </p:cNvSpPr>
          <p:nvPr>
            <p:ph type="pic" sz="quarter" idx="13"/>
          </p:nvPr>
        </p:nvSpPr>
        <p:spPr>
          <a:xfrm>
            <a:off x="6595450" y="3925351"/>
            <a:ext cx="2024015" cy="2044377"/>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3218845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6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3" name="Picture Placeholder 2"/>
          <p:cNvSpPr>
            <a:spLocks noGrp="1"/>
          </p:cNvSpPr>
          <p:nvPr>
            <p:ph type="pic" sz="quarter" idx="10"/>
          </p:nvPr>
        </p:nvSpPr>
        <p:spPr>
          <a:xfrm>
            <a:off x="0" y="0"/>
            <a:ext cx="9144000" cy="447207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9401587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5_Blank">
    <p:spTree>
      <p:nvGrpSpPr>
        <p:cNvPr id="1" name=""/>
        <p:cNvGrpSpPr/>
        <p:nvPr/>
      </p:nvGrpSpPr>
      <p:grpSpPr>
        <a:xfrm>
          <a:off x="0" y="0"/>
          <a:ext cx="0" cy="0"/>
          <a:chOff x="0" y="0"/>
          <a:chExt cx="0" cy="0"/>
        </a:xfrm>
      </p:grpSpPr>
      <p:sp>
        <p:nvSpPr>
          <p:cNvPr id="30" name="TextBox 29"/>
          <p:cNvSpPr txBox="1"/>
          <p:nvPr userDrawn="1"/>
        </p:nvSpPr>
        <p:spPr>
          <a:xfrm flipH="1">
            <a:off x="8619640" y="6389960"/>
            <a:ext cx="327014" cy="230832"/>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b="0" smtClean="0">
                <a:solidFill>
                  <a:prstClr val="white"/>
                </a:solidFill>
                <a:latin typeface="#VP02 Tieu de dai" panose="02000000000000000000" pitchFamily="2" charset="0"/>
              </a:rPr>
              <a:pPr algn="r">
                <a:defRPr/>
              </a:pPr>
              <a:t>‹#›</a:t>
            </a:fld>
            <a:endParaRPr lang="id-ID" sz="900" b="0" dirty="0">
              <a:solidFill>
                <a:prstClr val="white"/>
              </a:solidFill>
              <a:latin typeface="#VP02 Tieu de dai" panose="02000000000000000000" pitchFamily="2" charset="0"/>
            </a:endParaRPr>
          </a:p>
        </p:txBody>
      </p:sp>
      <p:sp>
        <p:nvSpPr>
          <p:cNvPr id="31" name="Picture Placeholder 2"/>
          <p:cNvSpPr>
            <a:spLocks noGrp="1"/>
          </p:cNvSpPr>
          <p:nvPr>
            <p:ph type="pic" sz="quarter" idx="14"/>
          </p:nvPr>
        </p:nvSpPr>
        <p:spPr>
          <a:xfrm>
            <a:off x="568495" y="769302"/>
            <a:ext cx="1968347"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2" name="Picture Placeholder 2"/>
          <p:cNvSpPr>
            <a:spLocks noGrp="1"/>
          </p:cNvSpPr>
          <p:nvPr>
            <p:ph type="pic" sz="quarter" idx="15"/>
          </p:nvPr>
        </p:nvSpPr>
        <p:spPr>
          <a:xfrm>
            <a:off x="568495" y="3539452"/>
            <a:ext cx="1968347"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3" name="Picture Placeholder 2"/>
          <p:cNvSpPr>
            <a:spLocks noGrp="1"/>
          </p:cNvSpPr>
          <p:nvPr>
            <p:ph type="pic" sz="quarter" idx="17"/>
          </p:nvPr>
        </p:nvSpPr>
        <p:spPr>
          <a:xfrm>
            <a:off x="2646110" y="769301"/>
            <a:ext cx="1968344" cy="5394611"/>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2946387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6_Blank">
    <p:spTree>
      <p:nvGrpSpPr>
        <p:cNvPr id="1" name=""/>
        <p:cNvGrpSpPr/>
        <p:nvPr/>
      </p:nvGrpSpPr>
      <p:grpSpPr>
        <a:xfrm>
          <a:off x="0" y="0"/>
          <a:ext cx="0" cy="0"/>
          <a:chOff x="0" y="0"/>
          <a:chExt cx="0" cy="0"/>
        </a:xfrm>
      </p:grpSpPr>
      <p:sp>
        <p:nvSpPr>
          <p:cNvPr id="26" name="Picture Placeholder 2"/>
          <p:cNvSpPr>
            <a:spLocks noGrp="1"/>
          </p:cNvSpPr>
          <p:nvPr>
            <p:ph type="pic" sz="quarter" idx="14"/>
          </p:nvPr>
        </p:nvSpPr>
        <p:spPr>
          <a:xfrm>
            <a:off x="568495" y="769302"/>
            <a:ext cx="1968347"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7" name="Picture Placeholder 2"/>
          <p:cNvSpPr>
            <a:spLocks noGrp="1"/>
          </p:cNvSpPr>
          <p:nvPr>
            <p:ph type="pic" sz="quarter" idx="15"/>
          </p:nvPr>
        </p:nvSpPr>
        <p:spPr>
          <a:xfrm>
            <a:off x="568495" y="3539452"/>
            <a:ext cx="1968347"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0" name="TextBox 29"/>
          <p:cNvSpPr txBox="1"/>
          <p:nvPr userDrawn="1"/>
        </p:nvSpPr>
        <p:spPr>
          <a:xfrm flipH="1">
            <a:off x="8619640" y="6389960"/>
            <a:ext cx="327014" cy="230832"/>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b="0" smtClean="0">
                <a:solidFill>
                  <a:prstClr val="white"/>
                </a:solidFill>
                <a:latin typeface="#VP02 Tieu de dai" panose="02000000000000000000" pitchFamily="2" charset="0"/>
              </a:rPr>
              <a:pPr algn="r">
                <a:defRPr/>
              </a:pPr>
              <a:t>‹#›</a:t>
            </a:fld>
            <a:endParaRPr lang="id-ID" sz="900" b="0" dirty="0">
              <a:solidFill>
                <a:prstClr val="white"/>
              </a:solidFill>
              <a:latin typeface="#VP02 Tieu de dai" panose="02000000000000000000" pitchFamily="2" charset="0"/>
            </a:endParaRPr>
          </a:p>
        </p:txBody>
      </p:sp>
      <p:sp>
        <p:nvSpPr>
          <p:cNvPr id="7" name="Picture Placeholder 2"/>
          <p:cNvSpPr>
            <a:spLocks noGrp="1"/>
          </p:cNvSpPr>
          <p:nvPr>
            <p:ph type="pic" sz="quarter" idx="17"/>
          </p:nvPr>
        </p:nvSpPr>
        <p:spPr>
          <a:xfrm>
            <a:off x="2646110" y="769301"/>
            <a:ext cx="1968344"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8" name="Picture Placeholder 2"/>
          <p:cNvSpPr>
            <a:spLocks noGrp="1"/>
          </p:cNvSpPr>
          <p:nvPr>
            <p:ph type="pic" sz="quarter" idx="18"/>
          </p:nvPr>
        </p:nvSpPr>
        <p:spPr>
          <a:xfrm>
            <a:off x="2646108" y="3539452"/>
            <a:ext cx="1968346" cy="262446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9158925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8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11" name="Picture Placeholder 2"/>
          <p:cNvSpPr>
            <a:spLocks noGrp="1"/>
          </p:cNvSpPr>
          <p:nvPr>
            <p:ph type="pic" sz="quarter" idx="14"/>
          </p:nvPr>
        </p:nvSpPr>
        <p:spPr>
          <a:xfrm>
            <a:off x="697230" y="2041159"/>
            <a:ext cx="3684175" cy="286011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2" name="Picture Placeholder 2"/>
          <p:cNvSpPr>
            <a:spLocks noGrp="1"/>
          </p:cNvSpPr>
          <p:nvPr>
            <p:ph type="pic" sz="quarter" idx="15"/>
          </p:nvPr>
        </p:nvSpPr>
        <p:spPr>
          <a:xfrm>
            <a:off x="4762596" y="2041159"/>
            <a:ext cx="3684175" cy="286011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133274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0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16" name="Picture Placeholder 2"/>
          <p:cNvSpPr>
            <a:spLocks noGrp="1"/>
          </p:cNvSpPr>
          <p:nvPr>
            <p:ph type="pic" sz="quarter" idx="14"/>
          </p:nvPr>
        </p:nvSpPr>
        <p:spPr>
          <a:xfrm>
            <a:off x="850209" y="176348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1" name="Picture Placeholder 2"/>
          <p:cNvSpPr>
            <a:spLocks noGrp="1"/>
          </p:cNvSpPr>
          <p:nvPr>
            <p:ph type="pic" sz="quarter" idx="18"/>
          </p:nvPr>
        </p:nvSpPr>
        <p:spPr>
          <a:xfrm>
            <a:off x="3386886" y="176348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2" name="Picture Placeholder 2"/>
          <p:cNvSpPr>
            <a:spLocks noGrp="1"/>
          </p:cNvSpPr>
          <p:nvPr>
            <p:ph type="pic" sz="quarter" idx="19"/>
          </p:nvPr>
        </p:nvSpPr>
        <p:spPr>
          <a:xfrm>
            <a:off x="5923568" y="176348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3" name="Picture Placeholder 2"/>
          <p:cNvSpPr>
            <a:spLocks noGrp="1"/>
          </p:cNvSpPr>
          <p:nvPr>
            <p:ph type="pic" sz="quarter" idx="20"/>
          </p:nvPr>
        </p:nvSpPr>
        <p:spPr>
          <a:xfrm>
            <a:off x="850209" y="401654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4" name="Picture Placeholder 2"/>
          <p:cNvSpPr>
            <a:spLocks noGrp="1"/>
          </p:cNvSpPr>
          <p:nvPr>
            <p:ph type="pic" sz="quarter" idx="21"/>
          </p:nvPr>
        </p:nvSpPr>
        <p:spPr>
          <a:xfrm>
            <a:off x="3386886" y="401654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5" name="Picture Placeholder 2"/>
          <p:cNvSpPr>
            <a:spLocks noGrp="1"/>
          </p:cNvSpPr>
          <p:nvPr>
            <p:ph type="pic" sz="quarter" idx="22"/>
          </p:nvPr>
        </p:nvSpPr>
        <p:spPr>
          <a:xfrm>
            <a:off x="5923568" y="4016547"/>
            <a:ext cx="2370214" cy="204197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864687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1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21" name="Picture Placeholder 2"/>
          <p:cNvSpPr>
            <a:spLocks noGrp="1"/>
          </p:cNvSpPr>
          <p:nvPr>
            <p:ph type="pic" sz="quarter" idx="14"/>
          </p:nvPr>
        </p:nvSpPr>
        <p:spPr>
          <a:xfrm>
            <a:off x="523671" y="2017599"/>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2" name="Picture Placeholder 2"/>
          <p:cNvSpPr>
            <a:spLocks noGrp="1"/>
          </p:cNvSpPr>
          <p:nvPr>
            <p:ph type="pic" sz="quarter" idx="15"/>
          </p:nvPr>
        </p:nvSpPr>
        <p:spPr>
          <a:xfrm>
            <a:off x="2598110" y="2017599"/>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3" name="Picture Placeholder 2"/>
          <p:cNvSpPr>
            <a:spLocks noGrp="1"/>
          </p:cNvSpPr>
          <p:nvPr>
            <p:ph type="pic" sz="quarter" idx="16"/>
          </p:nvPr>
        </p:nvSpPr>
        <p:spPr>
          <a:xfrm>
            <a:off x="4672557" y="2017599"/>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4" name="Picture Placeholder 2"/>
          <p:cNvSpPr>
            <a:spLocks noGrp="1"/>
          </p:cNvSpPr>
          <p:nvPr>
            <p:ph type="pic" sz="quarter" idx="17"/>
          </p:nvPr>
        </p:nvSpPr>
        <p:spPr>
          <a:xfrm>
            <a:off x="6746992" y="2017599"/>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5" name="Picture Placeholder 2"/>
          <p:cNvSpPr>
            <a:spLocks noGrp="1"/>
          </p:cNvSpPr>
          <p:nvPr>
            <p:ph type="pic" sz="quarter" idx="18"/>
          </p:nvPr>
        </p:nvSpPr>
        <p:spPr>
          <a:xfrm>
            <a:off x="523671" y="4117286"/>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6" name="Picture Placeholder 2"/>
          <p:cNvSpPr>
            <a:spLocks noGrp="1"/>
          </p:cNvSpPr>
          <p:nvPr>
            <p:ph type="pic" sz="quarter" idx="19"/>
          </p:nvPr>
        </p:nvSpPr>
        <p:spPr>
          <a:xfrm>
            <a:off x="2598110" y="4117286"/>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7" name="Picture Placeholder 2"/>
          <p:cNvSpPr>
            <a:spLocks noGrp="1"/>
          </p:cNvSpPr>
          <p:nvPr>
            <p:ph type="pic" sz="quarter" idx="20"/>
          </p:nvPr>
        </p:nvSpPr>
        <p:spPr>
          <a:xfrm>
            <a:off x="4672557" y="4117286"/>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8" name="Picture Placeholder 2"/>
          <p:cNvSpPr>
            <a:spLocks noGrp="1"/>
          </p:cNvSpPr>
          <p:nvPr>
            <p:ph type="pic" sz="quarter" idx="21"/>
          </p:nvPr>
        </p:nvSpPr>
        <p:spPr>
          <a:xfrm>
            <a:off x="6746992" y="4117286"/>
            <a:ext cx="1872467" cy="1833358"/>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36486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5" name="Footer Placeholder 4"/>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6" name="Slide Number Placeholder 5"/>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198626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2_Blank">
    <p:spTree>
      <p:nvGrpSpPr>
        <p:cNvPr id="1" name=""/>
        <p:cNvGrpSpPr/>
        <p:nvPr/>
      </p:nvGrpSpPr>
      <p:grpSpPr>
        <a:xfrm>
          <a:off x="0" y="0"/>
          <a:ext cx="0" cy="0"/>
          <a:chOff x="0" y="0"/>
          <a:chExt cx="0" cy="0"/>
        </a:xfrm>
      </p:grpSpPr>
      <p:sp>
        <p:nvSpPr>
          <p:cNvPr id="20" name="Picture Placeholder 2"/>
          <p:cNvSpPr>
            <a:spLocks noGrp="1"/>
          </p:cNvSpPr>
          <p:nvPr>
            <p:ph type="pic" sz="quarter" idx="14"/>
          </p:nvPr>
        </p:nvSpPr>
        <p:spPr>
          <a:xfrm>
            <a:off x="213051" y="265610"/>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9" name="Picture Placeholder 2"/>
          <p:cNvSpPr>
            <a:spLocks noGrp="1"/>
          </p:cNvSpPr>
          <p:nvPr>
            <p:ph type="pic" sz="quarter" idx="15"/>
          </p:nvPr>
        </p:nvSpPr>
        <p:spPr>
          <a:xfrm>
            <a:off x="3147752" y="265610"/>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0" name="Picture Placeholder 2"/>
          <p:cNvSpPr>
            <a:spLocks noGrp="1"/>
          </p:cNvSpPr>
          <p:nvPr>
            <p:ph type="pic" sz="quarter" idx="16"/>
          </p:nvPr>
        </p:nvSpPr>
        <p:spPr>
          <a:xfrm>
            <a:off x="6082453" y="265610"/>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1" name="Picture Placeholder 2"/>
          <p:cNvSpPr>
            <a:spLocks noGrp="1"/>
          </p:cNvSpPr>
          <p:nvPr>
            <p:ph type="pic" sz="quarter" idx="17"/>
          </p:nvPr>
        </p:nvSpPr>
        <p:spPr>
          <a:xfrm>
            <a:off x="213051" y="2414486"/>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2" name="Picture Placeholder 2"/>
          <p:cNvSpPr>
            <a:spLocks noGrp="1"/>
          </p:cNvSpPr>
          <p:nvPr>
            <p:ph type="pic" sz="quarter" idx="18"/>
          </p:nvPr>
        </p:nvSpPr>
        <p:spPr>
          <a:xfrm>
            <a:off x="3147752" y="2414486"/>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33" name="Picture Placeholder 2"/>
          <p:cNvSpPr>
            <a:spLocks noGrp="1"/>
          </p:cNvSpPr>
          <p:nvPr>
            <p:ph type="pic" sz="quarter" idx="19"/>
          </p:nvPr>
        </p:nvSpPr>
        <p:spPr>
          <a:xfrm>
            <a:off x="6082453" y="2414486"/>
            <a:ext cx="2848498" cy="202688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2623508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3_Blank">
    <p:spTree>
      <p:nvGrpSpPr>
        <p:cNvPr id="1" name=""/>
        <p:cNvGrpSpPr/>
        <p:nvPr/>
      </p:nvGrpSpPr>
      <p:grpSpPr>
        <a:xfrm>
          <a:off x="0" y="0"/>
          <a:ext cx="0" cy="0"/>
          <a:chOff x="0" y="0"/>
          <a:chExt cx="0" cy="0"/>
        </a:xfrm>
      </p:grpSpPr>
      <p:sp>
        <p:nvSpPr>
          <p:cNvPr id="19" name="Picture Placeholder 2"/>
          <p:cNvSpPr>
            <a:spLocks noGrp="1"/>
          </p:cNvSpPr>
          <p:nvPr>
            <p:ph type="pic" sz="quarter" idx="14"/>
          </p:nvPr>
        </p:nvSpPr>
        <p:spPr>
          <a:xfrm>
            <a:off x="213051" y="265610"/>
            <a:ext cx="2848498"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1" name="Picture Placeholder 2"/>
          <p:cNvSpPr>
            <a:spLocks noGrp="1"/>
          </p:cNvSpPr>
          <p:nvPr>
            <p:ph type="pic" sz="quarter" idx="15"/>
          </p:nvPr>
        </p:nvSpPr>
        <p:spPr>
          <a:xfrm>
            <a:off x="3147752" y="265610"/>
            <a:ext cx="2848498"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2" name="Picture Placeholder 2"/>
          <p:cNvSpPr>
            <a:spLocks noGrp="1"/>
          </p:cNvSpPr>
          <p:nvPr>
            <p:ph type="pic" sz="quarter" idx="16"/>
          </p:nvPr>
        </p:nvSpPr>
        <p:spPr>
          <a:xfrm>
            <a:off x="6082453" y="265610"/>
            <a:ext cx="2848498"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25539833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4_Blank">
    <p:spTree>
      <p:nvGrpSpPr>
        <p:cNvPr id="1" name=""/>
        <p:cNvGrpSpPr/>
        <p:nvPr/>
      </p:nvGrpSpPr>
      <p:grpSpPr>
        <a:xfrm>
          <a:off x="0" y="0"/>
          <a:ext cx="0" cy="0"/>
          <a:chOff x="0" y="0"/>
          <a:chExt cx="0" cy="0"/>
        </a:xfrm>
      </p:grpSpPr>
      <p:sp>
        <p:nvSpPr>
          <p:cNvPr id="19" name="Picture Placeholder 2"/>
          <p:cNvSpPr>
            <a:spLocks noGrp="1"/>
          </p:cNvSpPr>
          <p:nvPr>
            <p:ph type="pic" sz="quarter" idx="14"/>
          </p:nvPr>
        </p:nvSpPr>
        <p:spPr>
          <a:xfrm>
            <a:off x="213051" y="265610"/>
            <a:ext cx="2114820"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1" name="Picture Placeholder 2"/>
          <p:cNvSpPr>
            <a:spLocks noGrp="1"/>
          </p:cNvSpPr>
          <p:nvPr>
            <p:ph type="pic" sz="quarter" idx="15"/>
          </p:nvPr>
        </p:nvSpPr>
        <p:spPr>
          <a:xfrm>
            <a:off x="4615102" y="265610"/>
            <a:ext cx="2114822"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22" name="Picture Placeholder 2"/>
          <p:cNvSpPr>
            <a:spLocks noGrp="1"/>
          </p:cNvSpPr>
          <p:nvPr>
            <p:ph type="pic" sz="quarter" idx="16"/>
          </p:nvPr>
        </p:nvSpPr>
        <p:spPr>
          <a:xfrm>
            <a:off x="6816128" y="265610"/>
            <a:ext cx="2114823"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4" name="Picture Placeholder 2"/>
          <p:cNvSpPr>
            <a:spLocks noGrp="1"/>
          </p:cNvSpPr>
          <p:nvPr>
            <p:ph type="pic" sz="quarter" idx="17"/>
          </p:nvPr>
        </p:nvSpPr>
        <p:spPr>
          <a:xfrm>
            <a:off x="2414075" y="265610"/>
            <a:ext cx="2114822" cy="2852052"/>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459104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6_Blank">
    <p:spTree>
      <p:nvGrpSpPr>
        <p:cNvPr id="1" name=""/>
        <p:cNvGrpSpPr/>
        <p:nvPr/>
      </p:nvGrpSpPr>
      <p:grpSpPr>
        <a:xfrm>
          <a:off x="0" y="0"/>
          <a:ext cx="0" cy="0"/>
          <a:chOff x="0" y="0"/>
          <a:chExt cx="0" cy="0"/>
        </a:xfrm>
      </p:grpSpPr>
      <p:sp>
        <p:nvSpPr>
          <p:cNvPr id="11" name="Picture Placeholder 2"/>
          <p:cNvSpPr>
            <a:spLocks noGrp="1"/>
          </p:cNvSpPr>
          <p:nvPr>
            <p:ph type="pic" sz="quarter" idx="16"/>
          </p:nvPr>
        </p:nvSpPr>
        <p:spPr>
          <a:xfrm>
            <a:off x="2920780" y="1142141"/>
            <a:ext cx="3276707" cy="4670830"/>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121788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5_Blank">
    <p:spTree>
      <p:nvGrpSpPr>
        <p:cNvPr id="1" name=""/>
        <p:cNvGrpSpPr/>
        <p:nvPr/>
      </p:nvGrpSpPr>
      <p:grpSpPr>
        <a:xfrm>
          <a:off x="0" y="0"/>
          <a:ext cx="0" cy="0"/>
          <a:chOff x="0" y="0"/>
          <a:chExt cx="0" cy="0"/>
        </a:xfrm>
      </p:grpSpPr>
      <p:sp>
        <p:nvSpPr>
          <p:cNvPr id="19" name="Picture Placeholder 2"/>
          <p:cNvSpPr>
            <a:spLocks noGrp="1"/>
          </p:cNvSpPr>
          <p:nvPr>
            <p:ph type="pic" sz="quarter" idx="14"/>
          </p:nvPr>
        </p:nvSpPr>
        <p:spPr>
          <a:xfrm>
            <a:off x="697809" y="2040129"/>
            <a:ext cx="1785401" cy="301027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5" name="Picture Placeholder 2"/>
          <p:cNvSpPr>
            <a:spLocks noGrp="1"/>
          </p:cNvSpPr>
          <p:nvPr>
            <p:ph type="pic" sz="quarter" idx="15"/>
          </p:nvPr>
        </p:nvSpPr>
        <p:spPr>
          <a:xfrm>
            <a:off x="2688662" y="2040129"/>
            <a:ext cx="1785401" cy="301027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6" name="Picture Placeholder 2"/>
          <p:cNvSpPr>
            <a:spLocks noGrp="1"/>
          </p:cNvSpPr>
          <p:nvPr>
            <p:ph type="pic" sz="quarter" idx="16"/>
          </p:nvPr>
        </p:nvSpPr>
        <p:spPr>
          <a:xfrm>
            <a:off x="4678796" y="2040129"/>
            <a:ext cx="1785401" cy="301027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7" name="Picture Placeholder 2"/>
          <p:cNvSpPr>
            <a:spLocks noGrp="1"/>
          </p:cNvSpPr>
          <p:nvPr>
            <p:ph type="pic" sz="quarter" idx="17"/>
          </p:nvPr>
        </p:nvSpPr>
        <p:spPr>
          <a:xfrm>
            <a:off x="6669651" y="2040129"/>
            <a:ext cx="1785401" cy="301027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762421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F5DFA7-73B7-4F76-AFE8-2E2077BAE86A}"/>
              </a:ext>
            </a:extLst>
          </p:cNvPr>
          <p:cNvSpPr>
            <a:spLocks noGrp="1"/>
          </p:cNvSpPr>
          <p:nvPr>
            <p:ph type="pic" sz="quarter" idx="10"/>
          </p:nvPr>
        </p:nvSpPr>
        <p:spPr>
          <a:xfrm>
            <a:off x="-1258070" y="-1"/>
            <a:ext cx="5321343" cy="6858000"/>
          </a:xfrm>
          <a:custGeom>
            <a:avLst/>
            <a:gdLst>
              <a:gd name="connsiteX0" fmla="*/ 4178511 w 7095124"/>
              <a:gd name="connsiteY0" fmla="*/ 0 h 6858000"/>
              <a:gd name="connsiteX1" fmla="*/ 7095124 w 7095124"/>
              <a:gd name="connsiteY1" fmla="*/ 0 h 6858000"/>
              <a:gd name="connsiteX2" fmla="*/ 2916613 w 7095124"/>
              <a:gd name="connsiteY2" fmla="*/ 6858000 h 6858000"/>
              <a:gd name="connsiteX3" fmla="*/ 0 w 7095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95124" h="6858000">
                <a:moveTo>
                  <a:pt x="4178511" y="0"/>
                </a:moveTo>
                <a:lnTo>
                  <a:pt x="7095124" y="0"/>
                </a:lnTo>
                <a:lnTo>
                  <a:pt x="2916613" y="6858000"/>
                </a:lnTo>
                <a:lnTo>
                  <a:pt x="0" y="6858000"/>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5BDDB6AB-E838-4CD0-8DF9-DB8C56D9E709}"/>
              </a:ext>
            </a:extLst>
          </p:cNvPr>
          <p:cNvSpPr>
            <a:spLocks noGrp="1"/>
          </p:cNvSpPr>
          <p:nvPr>
            <p:ph type="pic" sz="quarter" idx="11"/>
          </p:nvPr>
        </p:nvSpPr>
        <p:spPr>
          <a:xfrm>
            <a:off x="1061352" y="0"/>
            <a:ext cx="5321343" cy="6858000"/>
          </a:xfrm>
          <a:custGeom>
            <a:avLst/>
            <a:gdLst>
              <a:gd name="connsiteX0" fmla="*/ 4178511 w 7095124"/>
              <a:gd name="connsiteY0" fmla="*/ 0 h 6858000"/>
              <a:gd name="connsiteX1" fmla="*/ 7095124 w 7095124"/>
              <a:gd name="connsiteY1" fmla="*/ 0 h 6858000"/>
              <a:gd name="connsiteX2" fmla="*/ 2916613 w 7095124"/>
              <a:gd name="connsiteY2" fmla="*/ 6858000 h 6858000"/>
              <a:gd name="connsiteX3" fmla="*/ 0 w 7095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95124" h="6858000">
                <a:moveTo>
                  <a:pt x="4178511" y="0"/>
                </a:moveTo>
                <a:lnTo>
                  <a:pt x="7095124" y="0"/>
                </a:lnTo>
                <a:lnTo>
                  <a:pt x="2916613"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531924264"/>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496BC7-50AF-47A3-9E13-05692D1BE724}"/>
              </a:ext>
            </a:extLst>
          </p:cNvPr>
          <p:cNvSpPr>
            <a:spLocks noGrp="1"/>
          </p:cNvSpPr>
          <p:nvPr>
            <p:ph type="pic" sz="quarter" idx="10"/>
          </p:nvPr>
        </p:nvSpPr>
        <p:spPr>
          <a:xfrm>
            <a:off x="1495043" y="1544785"/>
            <a:ext cx="1508760" cy="3466126"/>
          </a:xfrm>
          <a:custGeom>
            <a:avLst/>
            <a:gdLst>
              <a:gd name="connsiteX0" fmla="*/ 0 w 2011680"/>
              <a:gd name="connsiteY0" fmla="*/ 0 h 3466126"/>
              <a:gd name="connsiteX1" fmla="*/ 2011680 w 2011680"/>
              <a:gd name="connsiteY1" fmla="*/ 0 h 3466126"/>
              <a:gd name="connsiteX2" fmla="*/ 2011680 w 2011680"/>
              <a:gd name="connsiteY2" fmla="*/ 3466126 h 3466126"/>
              <a:gd name="connsiteX3" fmla="*/ 0 w 2011680"/>
              <a:gd name="connsiteY3" fmla="*/ 3466126 h 3466126"/>
            </a:gdLst>
            <a:ahLst/>
            <a:cxnLst>
              <a:cxn ang="0">
                <a:pos x="connsiteX0" y="connsiteY0"/>
              </a:cxn>
              <a:cxn ang="0">
                <a:pos x="connsiteX1" y="connsiteY1"/>
              </a:cxn>
              <a:cxn ang="0">
                <a:pos x="connsiteX2" y="connsiteY2"/>
              </a:cxn>
              <a:cxn ang="0">
                <a:pos x="connsiteX3" y="connsiteY3"/>
              </a:cxn>
            </a:cxnLst>
            <a:rect l="l" t="t" r="r" b="b"/>
            <a:pathLst>
              <a:path w="2011680" h="3466126">
                <a:moveTo>
                  <a:pt x="0" y="0"/>
                </a:moveTo>
                <a:lnTo>
                  <a:pt x="2011680" y="0"/>
                </a:lnTo>
                <a:lnTo>
                  <a:pt x="2011680" y="3466126"/>
                </a:lnTo>
                <a:lnTo>
                  <a:pt x="0" y="3466126"/>
                </a:lnTo>
                <a:close/>
              </a:path>
            </a:pathLst>
          </a:custGeom>
        </p:spPr>
        <p:txBody>
          <a:bodyPr wrap="square">
            <a:noAutofit/>
          </a:bodyPr>
          <a:lstStyle/>
          <a:p>
            <a:endParaRPr lang="en-US"/>
          </a:p>
        </p:txBody>
      </p:sp>
      <p:sp>
        <p:nvSpPr>
          <p:cNvPr id="7" name="Picture Placeholder 2">
            <a:extLst>
              <a:ext uri="{FF2B5EF4-FFF2-40B4-BE49-F238E27FC236}">
                <a16:creationId xmlns:a16="http://schemas.microsoft.com/office/drawing/2014/main" id="{7D543EB4-0974-4A63-B156-FC5267E284B8}"/>
              </a:ext>
            </a:extLst>
          </p:cNvPr>
          <p:cNvSpPr>
            <a:spLocks noGrp="1"/>
          </p:cNvSpPr>
          <p:nvPr>
            <p:ph type="pic" sz="quarter" idx="11"/>
          </p:nvPr>
        </p:nvSpPr>
        <p:spPr>
          <a:xfrm>
            <a:off x="0" y="0"/>
            <a:ext cx="9144000" cy="6858000"/>
          </a:xfrm>
        </p:spPr>
        <p:txBody>
          <a:bodyPr/>
          <a:lstStyle/>
          <a:p>
            <a:endParaRPr lang="en-US"/>
          </a:p>
        </p:txBody>
      </p:sp>
    </p:spTree>
    <p:extLst>
      <p:ext uri="{BB962C8B-B14F-4D97-AF65-F5344CB8AC3E}">
        <p14:creationId xmlns:p14="http://schemas.microsoft.com/office/powerpoint/2010/main" val="47391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1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50" name="Picture Placeholder 47"/>
          <p:cNvSpPr>
            <a:spLocks noGrp="1"/>
          </p:cNvSpPr>
          <p:nvPr>
            <p:ph type="pic" sz="quarter" idx="12"/>
          </p:nvPr>
        </p:nvSpPr>
        <p:spPr>
          <a:xfrm>
            <a:off x="5456750" y="2571928"/>
            <a:ext cx="2990983" cy="2340797"/>
          </a:xfrm>
          <a:solidFill>
            <a:schemeClr val="bg1">
              <a:alpha val="70000"/>
            </a:scheme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9305243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2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solidFill>
            <a:schemeClr val="bg1"/>
          </a:solid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50" name="Picture Placeholder 47"/>
          <p:cNvSpPr>
            <a:spLocks noGrp="1"/>
          </p:cNvSpPr>
          <p:nvPr>
            <p:ph type="pic" sz="quarter" idx="12"/>
          </p:nvPr>
        </p:nvSpPr>
        <p:spPr>
          <a:xfrm>
            <a:off x="5470821" y="3652688"/>
            <a:ext cx="2990983" cy="2340797"/>
          </a:xfrm>
          <a:solidFill>
            <a:schemeClr val="bg1"/>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3" name="Picture Placeholder 47"/>
          <p:cNvSpPr>
            <a:spLocks noGrp="1"/>
          </p:cNvSpPr>
          <p:nvPr>
            <p:ph type="pic" sz="quarter" idx="13"/>
          </p:nvPr>
        </p:nvSpPr>
        <p:spPr>
          <a:xfrm>
            <a:off x="696267" y="864518"/>
            <a:ext cx="2990983" cy="2340797"/>
          </a:xfrm>
          <a:solidFill>
            <a:schemeClr val="bg1"/>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30972784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50" name="Picture Placeholder 47"/>
          <p:cNvSpPr>
            <a:spLocks noGrp="1"/>
          </p:cNvSpPr>
          <p:nvPr>
            <p:ph type="pic" sz="quarter" idx="12"/>
          </p:nvPr>
        </p:nvSpPr>
        <p:spPr>
          <a:xfrm>
            <a:off x="5456750" y="1837142"/>
            <a:ext cx="2990983" cy="2340797"/>
          </a:xfrm>
          <a:solidFill>
            <a:schemeClr val="bg1">
              <a:alpha val="70000"/>
            </a:scheme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109746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5" name="Footer Placeholder 4"/>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6" name="Slide Number Placeholder 5"/>
          <p:cNvSpPr>
            <a:spLocks noGrp="1"/>
          </p:cNvSpPr>
          <p:nvPr>
            <p:ph type="sldNum" sz="quarter" idx="12"/>
          </p:nvPr>
        </p:nvSpPr>
        <p:spPr/>
        <p:txBody>
          <a:bodyPr/>
          <a:lstStyle/>
          <a:p>
            <a:pPr>
              <a:defRPr/>
            </a:pPr>
            <a:fld id="{B5D7A1EA-2A35-45D9-B957-6E1499504653}"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3832600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382250" y="1738163"/>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4342040" y="4272814"/>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6301832" y="1738163"/>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45232818"/>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2B6458F-AC5B-49B2-AFF3-2D8E913964C2}"/>
              </a:ext>
            </a:extLst>
          </p:cNvPr>
          <p:cNvSpPr>
            <a:spLocks noGrp="1"/>
          </p:cNvSpPr>
          <p:nvPr>
            <p:ph type="pic" sz="quarter" idx="10"/>
          </p:nvPr>
        </p:nvSpPr>
        <p:spPr>
          <a:xfrm>
            <a:off x="0" y="-1"/>
            <a:ext cx="5216237" cy="6858000"/>
          </a:xfrm>
          <a:custGeom>
            <a:avLst/>
            <a:gdLst>
              <a:gd name="connsiteX0" fmla="*/ 0 w 6954982"/>
              <a:gd name="connsiteY0" fmla="*/ 0 h 6858000"/>
              <a:gd name="connsiteX1" fmla="*/ 6954982 w 6954982"/>
              <a:gd name="connsiteY1" fmla="*/ 0 h 6858000"/>
              <a:gd name="connsiteX2" fmla="*/ 6954982 w 6954982"/>
              <a:gd name="connsiteY2" fmla="*/ 6858000 h 6858000"/>
              <a:gd name="connsiteX3" fmla="*/ 0 w 69549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54982" h="6858000">
                <a:moveTo>
                  <a:pt x="0" y="0"/>
                </a:moveTo>
                <a:lnTo>
                  <a:pt x="6954982" y="0"/>
                </a:lnTo>
                <a:lnTo>
                  <a:pt x="695498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8900014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2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337783" y="1843789"/>
            <a:ext cx="1618938" cy="2158584"/>
          </a:xfrm>
          <a:custGeom>
            <a:avLst/>
            <a:gdLst>
              <a:gd name="connsiteX0" fmla="*/ 1079292 w 2158584"/>
              <a:gd name="connsiteY0" fmla="*/ 0 h 2158584"/>
              <a:gd name="connsiteX1" fmla="*/ 2158584 w 2158584"/>
              <a:gd name="connsiteY1" fmla="*/ 1079292 h 2158584"/>
              <a:gd name="connsiteX2" fmla="*/ 1079292 w 2158584"/>
              <a:gd name="connsiteY2" fmla="*/ 2158584 h 2158584"/>
              <a:gd name="connsiteX3" fmla="*/ 0 w 2158584"/>
              <a:gd name="connsiteY3" fmla="*/ 1079292 h 2158584"/>
              <a:gd name="connsiteX4" fmla="*/ 1079292 w 2158584"/>
              <a:gd name="connsiteY4" fmla="*/ 0 h 2158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584" h="2158584">
                <a:moveTo>
                  <a:pt x="1079292" y="0"/>
                </a:moveTo>
                <a:cubicBezTo>
                  <a:pt x="1675369" y="0"/>
                  <a:pt x="2158584" y="483215"/>
                  <a:pt x="2158584" y="1079292"/>
                </a:cubicBezTo>
                <a:cubicBezTo>
                  <a:pt x="2158584" y="1675369"/>
                  <a:pt x="1675369" y="2158584"/>
                  <a:pt x="1079292" y="2158584"/>
                </a:cubicBezTo>
                <a:cubicBezTo>
                  <a:pt x="483215" y="2158584"/>
                  <a:pt x="0" y="1675369"/>
                  <a:pt x="0" y="1079292"/>
                </a:cubicBezTo>
                <a:cubicBezTo>
                  <a:pt x="0" y="483215"/>
                  <a:pt x="483215" y="0"/>
                  <a:pt x="1079292" y="0"/>
                </a:cubicBez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1191718" y="1843789"/>
            <a:ext cx="1618938" cy="2158584"/>
          </a:xfrm>
          <a:custGeom>
            <a:avLst/>
            <a:gdLst>
              <a:gd name="connsiteX0" fmla="*/ 1079292 w 2158584"/>
              <a:gd name="connsiteY0" fmla="*/ 0 h 2158584"/>
              <a:gd name="connsiteX1" fmla="*/ 2158584 w 2158584"/>
              <a:gd name="connsiteY1" fmla="*/ 1079292 h 2158584"/>
              <a:gd name="connsiteX2" fmla="*/ 1079292 w 2158584"/>
              <a:gd name="connsiteY2" fmla="*/ 2158584 h 2158584"/>
              <a:gd name="connsiteX3" fmla="*/ 0 w 2158584"/>
              <a:gd name="connsiteY3" fmla="*/ 1079292 h 2158584"/>
              <a:gd name="connsiteX4" fmla="*/ 1079292 w 2158584"/>
              <a:gd name="connsiteY4" fmla="*/ 0 h 2158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584" h="2158584">
                <a:moveTo>
                  <a:pt x="1079292" y="0"/>
                </a:moveTo>
                <a:cubicBezTo>
                  <a:pt x="1675369" y="0"/>
                  <a:pt x="2158584" y="483215"/>
                  <a:pt x="2158584" y="1079292"/>
                </a:cubicBezTo>
                <a:cubicBezTo>
                  <a:pt x="2158584" y="1675369"/>
                  <a:pt x="1675369" y="2158584"/>
                  <a:pt x="1079292" y="2158584"/>
                </a:cubicBezTo>
                <a:cubicBezTo>
                  <a:pt x="483215" y="2158584"/>
                  <a:pt x="0" y="1675369"/>
                  <a:pt x="0" y="1079292"/>
                </a:cubicBezTo>
                <a:cubicBezTo>
                  <a:pt x="0" y="483215"/>
                  <a:pt x="483215" y="0"/>
                  <a:pt x="1079292" y="0"/>
                </a:cubicBez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3762531" y="1843789"/>
            <a:ext cx="1618938" cy="2158584"/>
          </a:xfrm>
          <a:custGeom>
            <a:avLst/>
            <a:gdLst>
              <a:gd name="connsiteX0" fmla="*/ 1079292 w 2158584"/>
              <a:gd name="connsiteY0" fmla="*/ 0 h 2158584"/>
              <a:gd name="connsiteX1" fmla="*/ 2158584 w 2158584"/>
              <a:gd name="connsiteY1" fmla="*/ 1079292 h 2158584"/>
              <a:gd name="connsiteX2" fmla="*/ 1079292 w 2158584"/>
              <a:gd name="connsiteY2" fmla="*/ 2158584 h 2158584"/>
              <a:gd name="connsiteX3" fmla="*/ 0 w 2158584"/>
              <a:gd name="connsiteY3" fmla="*/ 1079292 h 2158584"/>
              <a:gd name="connsiteX4" fmla="*/ 1079292 w 2158584"/>
              <a:gd name="connsiteY4" fmla="*/ 0 h 2158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584" h="2158584">
                <a:moveTo>
                  <a:pt x="1079292" y="0"/>
                </a:moveTo>
                <a:cubicBezTo>
                  <a:pt x="1675369" y="0"/>
                  <a:pt x="2158584" y="483215"/>
                  <a:pt x="2158584" y="1079292"/>
                </a:cubicBezTo>
                <a:cubicBezTo>
                  <a:pt x="2158584" y="1675369"/>
                  <a:pt x="1675369" y="2158584"/>
                  <a:pt x="1079292" y="2158584"/>
                </a:cubicBezTo>
                <a:cubicBezTo>
                  <a:pt x="483215" y="2158584"/>
                  <a:pt x="0" y="1675369"/>
                  <a:pt x="0" y="1079292"/>
                </a:cubicBezTo>
                <a:cubicBezTo>
                  <a:pt x="0" y="483215"/>
                  <a:pt x="483215" y="0"/>
                  <a:pt x="107929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43301601"/>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1_ScreenMockup">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21557" y="1471631"/>
            <a:ext cx="2618959" cy="3491944"/>
          </a:xfrm>
          <a:custGeom>
            <a:avLst/>
            <a:gdLst>
              <a:gd name="connsiteX0" fmla="*/ 1745973 w 3491945"/>
              <a:gd name="connsiteY0" fmla="*/ 0 h 3491944"/>
              <a:gd name="connsiteX1" fmla="*/ 3491945 w 3491945"/>
              <a:gd name="connsiteY1" fmla="*/ 1745972 h 3491944"/>
              <a:gd name="connsiteX2" fmla="*/ 1745973 w 3491945"/>
              <a:gd name="connsiteY2" fmla="*/ 3491944 h 3491944"/>
              <a:gd name="connsiteX3" fmla="*/ 0 w 3491945"/>
              <a:gd name="connsiteY3" fmla="*/ 1745972 h 3491944"/>
            </a:gdLst>
            <a:ahLst/>
            <a:cxnLst>
              <a:cxn ang="0">
                <a:pos x="connsiteX0" y="connsiteY0"/>
              </a:cxn>
              <a:cxn ang="0">
                <a:pos x="connsiteX1" y="connsiteY1"/>
              </a:cxn>
              <a:cxn ang="0">
                <a:pos x="connsiteX2" y="connsiteY2"/>
              </a:cxn>
              <a:cxn ang="0">
                <a:pos x="connsiteX3" y="connsiteY3"/>
              </a:cxn>
            </a:cxnLst>
            <a:rect l="l" t="t" r="r" b="b"/>
            <a:pathLst>
              <a:path w="3491945" h="3491944">
                <a:moveTo>
                  <a:pt x="1745973" y="0"/>
                </a:moveTo>
                <a:lnTo>
                  <a:pt x="3491945" y="1745972"/>
                </a:lnTo>
                <a:lnTo>
                  <a:pt x="1745973" y="3491944"/>
                </a:lnTo>
                <a:lnTo>
                  <a:pt x="0" y="1745972"/>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3262521" y="247649"/>
            <a:ext cx="2618959" cy="3491944"/>
          </a:xfrm>
          <a:custGeom>
            <a:avLst/>
            <a:gdLst>
              <a:gd name="connsiteX0" fmla="*/ 1745973 w 3491945"/>
              <a:gd name="connsiteY0" fmla="*/ 0 h 3491944"/>
              <a:gd name="connsiteX1" fmla="*/ 3491945 w 3491945"/>
              <a:gd name="connsiteY1" fmla="*/ 1745972 h 3491944"/>
              <a:gd name="connsiteX2" fmla="*/ 1745973 w 3491945"/>
              <a:gd name="connsiteY2" fmla="*/ 3491944 h 3491944"/>
              <a:gd name="connsiteX3" fmla="*/ 0 w 3491945"/>
              <a:gd name="connsiteY3" fmla="*/ 1745972 h 3491944"/>
            </a:gdLst>
            <a:ahLst/>
            <a:cxnLst>
              <a:cxn ang="0">
                <a:pos x="connsiteX0" y="connsiteY0"/>
              </a:cxn>
              <a:cxn ang="0">
                <a:pos x="connsiteX1" y="connsiteY1"/>
              </a:cxn>
              <a:cxn ang="0">
                <a:pos x="connsiteX2" y="connsiteY2"/>
              </a:cxn>
              <a:cxn ang="0">
                <a:pos x="connsiteX3" y="connsiteY3"/>
              </a:cxn>
            </a:cxnLst>
            <a:rect l="l" t="t" r="r" b="b"/>
            <a:pathLst>
              <a:path w="3491945" h="3491944">
                <a:moveTo>
                  <a:pt x="1745973" y="0"/>
                </a:moveTo>
                <a:lnTo>
                  <a:pt x="3491945" y="1745972"/>
                </a:lnTo>
                <a:lnTo>
                  <a:pt x="1745973" y="3491944"/>
                </a:lnTo>
                <a:lnTo>
                  <a:pt x="0" y="1745972"/>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5503485" y="1345633"/>
            <a:ext cx="2618959" cy="3491944"/>
          </a:xfrm>
          <a:custGeom>
            <a:avLst/>
            <a:gdLst>
              <a:gd name="connsiteX0" fmla="*/ 1745973 w 3491945"/>
              <a:gd name="connsiteY0" fmla="*/ 0 h 3491944"/>
              <a:gd name="connsiteX1" fmla="*/ 3491945 w 3491945"/>
              <a:gd name="connsiteY1" fmla="*/ 1745972 h 3491944"/>
              <a:gd name="connsiteX2" fmla="*/ 1745973 w 3491945"/>
              <a:gd name="connsiteY2" fmla="*/ 3491944 h 3491944"/>
              <a:gd name="connsiteX3" fmla="*/ 0 w 3491945"/>
              <a:gd name="connsiteY3" fmla="*/ 1745972 h 3491944"/>
            </a:gdLst>
            <a:ahLst/>
            <a:cxnLst>
              <a:cxn ang="0">
                <a:pos x="connsiteX0" y="connsiteY0"/>
              </a:cxn>
              <a:cxn ang="0">
                <a:pos x="connsiteX1" y="connsiteY1"/>
              </a:cxn>
              <a:cxn ang="0">
                <a:pos x="connsiteX2" y="connsiteY2"/>
              </a:cxn>
              <a:cxn ang="0">
                <a:pos x="connsiteX3" y="connsiteY3"/>
              </a:cxn>
            </a:cxnLst>
            <a:rect l="l" t="t" r="r" b="b"/>
            <a:pathLst>
              <a:path w="3491945" h="3491944">
                <a:moveTo>
                  <a:pt x="1745973" y="0"/>
                </a:moveTo>
                <a:lnTo>
                  <a:pt x="3491945" y="1745972"/>
                </a:lnTo>
                <a:lnTo>
                  <a:pt x="1745973" y="3491944"/>
                </a:lnTo>
                <a:lnTo>
                  <a:pt x="0" y="1745972"/>
                </a:lnTo>
                <a:close/>
              </a:path>
            </a:pathLst>
          </a:custGeom>
        </p:spPr>
        <p:txBody>
          <a:bodyPr wrap="square">
            <a:noAutofit/>
          </a:bodyPr>
          <a:lstStyle/>
          <a:p>
            <a:endParaRPr lang="en-US"/>
          </a:p>
        </p:txBody>
      </p:sp>
    </p:spTree>
    <p:extLst>
      <p:ext uri="{BB962C8B-B14F-4D97-AF65-F5344CB8AC3E}">
        <p14:creationId xmlns:p14="http://schemas.microsoft.com/office/powerpoint/2010/main" val="997142905"/>
      </p:ext>
    </p:extLst>
  </p:cSld>
  <p:clrMapOvr>
    <a:masterClrMapping/>
  </p:clrMapOvr>
  <p:transition spd="slow">
    <p:wipe/>
  </p:transition>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6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608979" y="914401"/>
            <a:ext cx="3926044" cy="5943599"/>
          </a:xfrm>
          <a:custGeom>
            <a:avLst/>
            <a:gdLst>
              <a:gd name="connsiteX0" fmla="*/ 0 w 2526223"/>
              <a:gd name="connsiteY0" fmla="*/ 0 h 3363132"/>
              <a:gd name="connsiteX1" fmla="*/ 2526223 w 2526223"/>
              <a:gd name="connsiteY1" fmla="*/ 0 h 3363132"/>
              <a:gd name="connsiteX2" fmla="*/ 2526223 w 2526223"/>
              <a:gd name="connsiteY2" fmla="*/ 3363132 h 3363132"/>
              <a:gd name="connsiteX3" fmla="*/ 0 w 2526223"/>
              <a:gd name="connsiteY3" fmla="*/ 3363132 h 3363132"/>
            </a:gdLst>
            <a:ahLst/>
            <a:cxnLst>
              <a:cxn ang="0">
                <a:pos x="connsiteX0" y="connsiteY0"/>
              </a:cxn>
              <a:cxn ang="0">
                <a:pos x="connsiteX1" y="connsiteY1"/>
              </a:cxn>
              <a:cxn ang="0">
                <a:pos x="connsiteX2" y="connsiteY2"/>
              </a:cxn>
              <a:cxn ang="0">
                <a:pos x="connsiteX3" y="connsiteY3"/>
              </a:cxn>
            </a:cxnLst>
            <a:rect l="l" t="t" r="r" b="b"/>
            <a:pathLst>
              <a:path w="2526223" h="3363132">
                <a:moveTo>
                  <a:pt x="0" y="0"/>
                </a:moveTo>
                <a:lnTo>
                  <a:pt x="2526223" y="0"/>
                </a:lnTo>
                <a:lnTo>
                  <a:pt x="2526223" y="3363132"/>
                </a:lnTo>
                <a:lnTo>
                  <a:pt x="0" y="3363132"/>
                </a:lnTo>
                <a:close/>
              </a:path>
            </a:pathLst>
          </a:custGeom>
        </p:spPr>
        <p:txBody>
          <a:bodyPr wrap="square">
            <a:noAutofit/>
          </a:bodyPr>
          <a:lstStyle/>
          <a:p>
            <a:endParaRPr lang="en-US"/>
          </a:p>
        </p:txBody>
      </p:sp>
    </p:spTree>
    <p:extLst>
      <p:ext uri="{BB962C8B-B14F-4D97-AF65-F5344CB8AC3E}">
        <p14:creationId xmlns:p14="http://schemas.microsoft.com/office/powerpoint/2010/main" val="139553045"/>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60120" y="3207715"/>
            <a:ext cx="2700197" cy="2864487"/>
          </a:xfrm>
          <a:custGeom>
            <a:avLst/>
            <a:gdLst>
              <a:gd name="connsiteX0" fmla="*/ 0 w 3600262"/>
              <a:gd name="connsiteY0" fmla="*/ 0 h 2864487"/>
              <a:gd name="connsiteX1" fmla="*/ 3600262 w 3600262"/>
              <a:gd name="connsiteY1" fmla="*/ 0 h 2864487"/>
              <a:gd name="connsiteX2" fmla="*/ 3600262 w 3600262"/>
              <a:gd name="connsiteY2" fmla="*/ 2864487 h 2864487"/>
              <a:gd name="connsiteX3" fmla="*/ 0 w 3600262"/>
              <a:gd name="connsiteY3" fmla="*/ 2864487 h 2864487"/>
            </a:gdLst>
            <a:ahLst/>
            <a:cxnLst>
              <a:cxn ang="0">
                <a:pos x="connsiteX0" y="connsiteY0"/>
              </a:cxn>
              <a:cxn ang="0">
                <a:pos x="connsiteX1" y="connsiteY1"/>
              </a:cxn>
              <a:cxn ang="0">
                <a:pos x="connsiteX2" y="connsiteY2"/>
              </a:cxn>
              <a:cxn ang="0">
                <a:pos x="connsiteX3" y="connsiteY3"/>
              </a:cxn>
            </a:cxnLst>
            <a:rect l="l" t="t" r="r" b="b"/>
            <a:pathLst>
              <a:path w="3600262" h="2864487">
                <a:moveTo>
                  <a:pt x="0" y="0"/>
                </a:moveTo>
                <a:lnTo>
                  <a:pt x="3600262" y="0"/>
                </a:lnTo>
                <a:lnTo>
                  <a:pt x="3600262" y="2864487"/>
                </a:lnTo>
                <a:lnTo>
                  <a:pt x="0" y="2864487"/>
                </a:lnTo>
                <a:close/>
              </a:path>
            </a:pathLst>
          </a:custGeom>
        </p:spPr>
        <p:txBody>
          <a:bodyPr wrap="square">
            <a:noAutofit/>
          </a:bodyPr>
          <a:lstStyle/>
          <a:p>
            <a:endParaRPr lang="en-US"/>
          </a:p>
        </p:txBody>
      </p:sp>
    </p:spTree>
    <p:extLst>
      <p:ext uri="{BB962C8B-B14F-4D97-AF65-F5344CB8AC3E}">
        <p14:creationId xmlns:p14="http://schemas.microsoft.com/office/powerpoint/2010/main" val="1055984615"/>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850481" y="1593056"/>
            <a:ext cx="1443038" cy="1924050"/>
          </a:xfrm>
          <a:custGeom>
            <a:avLst/>
            <a:gdLst>
              <a:gd name="connsiteX0" fmla="*/ 962025 w 1924050"/>
              <a:gd name="connsiteY0" fmla="*/ 0 h 1924050"/>
              <a:gd name="connsiteX1" fmla="*/ 1924050 w 1924050"/>
              <a:gd name="connsiteY1" fmla="*/ 962025 h 1924050"/>
              <a:gd name="connsiteX2" fmla="*/ 962025 w 1924050"/>
              <a:gd name="connsiteY2" fmla="*/ 1924050 h 1924050"/>
              <a:gd name="connsiteX3" fmla="*/ 0 w 1924050"/>
              <a:gd name="connsiteY3" fmla="*/ 962025 h 1924050"/>
              <a:gd name="connsiteX4" fmla="*/ 962025 w 1924050"/>
              <a:gd name="connsiteY4" fmla="*/ 0 h 192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924050">
                <a:moveTo>
                  <a:pt x="962025" y="0"/>
                </a:moveTo>
                <a:cubicBezTo>
                  <a:pt x="1493337" y="0"/>
                  <a:pt x="1924050" y="430713"/>
                  <a:pt x="1924050" y="962025"/>
                </a:cubicBezTo>
                <a:cubicBezTo>
                  <a:pt x="1924050" y="1493337"/>
                  <a:pt x="1493337" y="1924050"/>
                  <a:pt x="962025" y="1924050"/>
                </a:cubicBezTo>
                <a:cubicBezTo>
                  <a:pt x="430713" y="1924050"/>
                  <a:pt x="0" y="1493337"/>
                  <a:pt x="0" y="962025"/>
                </a:cubicBezTo>
                <a:cubicBezTo>
                  <a:pt x="0" y="430713"/>
                  <a:pt x="430713" y="0"/>
                  <a:pt x="962025" y="0"/>
                </a:cubicBez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3850481" y="4076699"/>
            <a:ext cx="1443038" cy="1924050"/>
          </a:xfrm>
          <a:custGeom>
            <a:avLst/>
            <a:gdLst>
              <a:gd name="connsiteX0" fmla="*/ 962025 w 1924050"/>
              <a:gd name="connsiteY0" fmla="*/ 0 h 1924050"/>
              <a:gd name="connsiteX1" fmla="*/ 1924050 w 1924050"/>
              <a:gd name="connsiteY1" fmla="*/ 962025 h 1924050"/>
              <a:gd name="connsiteX2" fmla="*/ 962025 w 1924050"/>
              <a:gd name="connsiteY2" fmla="*/ 1924050 h 1924050"/>
              <a:gd name="connsiteX3" fmla="*/ 0 w 1924050"/>
              <a:gd name="connsiteY3" fmla="*/ 962025 h 1924050"/>
              <a:gd name="connsiteX4" fmla="*/ 962025 w 1924050"/>
              <a:gd name="connsiteY4" fmla="*/ 0 h 192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924050">
                <a:moveTo>
                  <a:pt x="962025" y="0"/>
                </a:moveTo>
                <a:cubicBezTo>
                  <a:pt x="1493337" y="0"/>
                  <a:pt x="1924050" y="430713"/>
                  <a:pt x="1924050" y="962025"/>
                </a:cubicBezTo>
                <a:cubicBezTo>
                  <a:pt x="1924050" y="1493337"/>
                  <a:pt x="1493337" y="1924050"/>
                  <a:pt x="962025" y="1924050"/>
                </a:cubicBezTo>
                <a:cubicBezTo>
                  <a:pt x="430713" y="1924050"/>
                  <a:pt x="0" y="1493337"/>
                  <a:pt x="0" y="962025"/>
                </a:cubicBezTo>
                <a:cubicBezTo>
                  <a:pt x="0" y="430713"/>
                  <a:pt x="430713" y="0"/>
                  <a:pt x="96202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18019385"/>
      </p:ext>
    </p:extLst>
  </p:cSld>
  <p:clrMapOvr>
    <a:masterClrMapping/>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3182D3-4BBB-4DBF-ADF4-77FF637AEA27}"/>
              </a:ext>
            </a:extLst>
          </p:cNvPr>
          <p:cNvSpPr>
            <a:spLocks noGrp="1"/>
          </p:cNvSpPr>
          <p:nvPr>
            <p:ph type="pic" sz="quarter" idx="10"/>
          </p:nvPr>
        </p:nvSpPr>
        <p:spPr>
          <a:xfrm>
            <a:off x="675085" y="1614488"/>
            <a:ext cx="3225403" cy="4271962"/>
          </a:xfrm>
        </p:spPr>
        <p:txBody>
          <a:bodyPr/>
          <a:lstStyle/>
          <a:p>
            <a:endParaRPr lang="en-US"/>
          </a:p>
        </p:txBody>
      </p:sp>
    </p:spTree>
    <p:extLst>
      <p:ext uri="{BB962C8B-B14F-4D97-AF65-F5344CB8AC3E}">
        <p14:creationId xmlns:p14="http://schemas.microsoft.com/office/powerpoint/2010/main" val="30781953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106589" y="2314637"/>
            <a:ext cx="2137774" cy="2850365"/>
          </a:xfrm>
          <a:custGeom>
            <a:avLst/>
            <a:gdLst>
              <a:gd name="connsiteX0" fmla="*/ 1015705 w 2031410"/>
              <a:gd name="connsiteY0" fmla="*/ 0 h 2031410"/>
              <a:gd name="connsiteX1" fmla="*/ 2031410 w 2031410"/>
              <a:gd name="connsiteY1" fmla="*/ 1015705 h 2031410"/>
              <a:gd name="connsiteX2" fmla="*/ 1015705 w 2031410"/>
              <a:gd name="connsiteY2" fmla="*/ 2031410 h 2031410"/>
              <a:gd name="connsiteX3" fmla="*/ 0 w 2031410"/>
              <a:gd name="connsiteY3" fmla="*/ 1015705 h 2031410"/>
              <a:gd name="connsiteX4" fmla="*/ 1015705 w 2031410"/>
              <a:gd name="connsiteY4" fmla="*/ 0 h 203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410" h="2031410">
                <a:moveTo>
                  <a:pt x="1015705" y="0"/>
                </a:moveTo>
                <a:cubicBezTo>
                  <a:pt x="1576663" y="0"/>
                  <a:pt x="2031410" y="454747"/>
                  <a:pt x="2031410" y="1015705"/>
                </a:cubicBezTo>
                <a:cubicBezTo>
                  <a:pt x="2031410" y="1576663"/>
                  <a:pt x="1576663" y="2031410"/>
                  <a:pt x="1015705" y="2031410"/>
                </a:cubicBezTo>
                <a:cubicBezTo>
                  <a:pt x="454747" y="2031410"/>
                  <a:pt x="0" y="1576663"/>
                  <a:pt x="0" y="1015705"/>
                </a:cubicBezTo>
                <a:cubicBezTo>
                  <a:pt x="0" y="454747"/>
                  <a:pt x="454747" y="0"/>
                  <a:pt x="101570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39523830"/>
      </p:ext>
    </p:extLst>
  </p:cSld>
  <p:clrMapOvr>
    <a:masterClrMapping/>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4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456266" y="1588169"/>
            <a:ext cx="7687735" cy="4395536"/>
          </a:xfrm>
          <a:custGeom>
            <a:avLst/>
            <a:gdLst>
              <a:gd name="connsiteX0" fmla="*/ 0 w 10250313"/>
              <a:gd name="connsiteY0" fmla="*/ 0 h 4395536"/>
              <a:gd name="connsiteX1" fmla="*/ 10250313 w 10250313"/>
              <a:gd name="connsiteY1" fmla="*/ 0 h 4395536"/>
              <a:gd name="connsiteX2" fmla="*/ 10250313 w 10250313"/>
              <a:gd name="connsiteY2" fmla="*/ 4395536 h 4395536"/>
              <a:gd name="connsiteX3" fmla="*/ 0 w 10250313"/>
              <a:gd name="connsiteY3" fmla="*/ 4395536 h 4395536"/>
            </a:gdLst>
            <a:ahLst/>
            <a:cxnLst>
              <a:cxn ang="0">
                <a:pos x="connsiteX0" y="connsiteY0"/>
              </a:cxn>
              <a:cxn ang="0">
                <a:pos x="connsiteX1" y="connsiteY1"/>
              </a:cxn>
              <a:cxn ang="0">
                <a:pos x="connsiteX2" y="connsiteY2"/>
              </a:cxn>
              <a:cxn ang="0">
                <a:pos x="connsiteX3" y="connsiteY3"/>
              </a:cxn>
            </a:cxnLst>
            <a:rect l="l" t="t" r="r" b="b"/>
            <a:pathLst>
              <a:path w="10250313" h="4395536">
                <a:moveTo>
                  <a:pt x="0" y="0"/>
                </a:moveTo>
                <a:lnTo>
                  <a:pt x="10250313" y="0"/>
                </a:lnTo>
                <a:lnTo>
                  <a:pt x="10250313" y="4395536"/>
                </a:lnTo>
                <a:lnTo>
                  <a:pt x="0" y="4395536"/>
                </a:lnTo>
                <a:close/>
              </a:path>
            </a:pathLst>
          </a:custGeom>
        </p:spPr>
        <p:txBody>
          <a:bodyPr wrap="square">
            <a:noAutofit/>
          </a:bodyPr>
          <a:lstStyle/>
          <a:p>
            <a:endParaRPr lang="en-US"/>
          </a:p>
        </p:txBody>
      </p:sp>
    </p:spTree>
    <p:extLst>
      <p:ext uri="{BB962C8B-B14F-4D97-AF65-F5344CB8AC3E}">
        <p14:creationId xmlns:p14="http://schemas.microsoft.com/office/powerpoint/2010/main" val="80869251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5" name="Footer Placeholder 4"/>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6" name="Slide Number Placeholder 5"/>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31005192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05_Picture">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14" name="Picture Placeholder 10"/>
          <p:cNvSpPr>
            <a:spLocks noGrp="1"/>
          </p:cNvSpPr>
          <p:nvPr>
            <p:ph type="pic" sz="quarter" idx="10" hasCustomPrompt="1"/>
          </p:nvPr>
        </p:nvSpPr>
        <p:spPr>
          <a:xfrm>
            <a:off x="1535481" y="203671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5" name="Picture Placeholder 11"/>
          <p:cNvSpPr>
            <a:spLocks noGrp="1"/>
          </p:cNvSpPr>
          <p:nvPr>
            <p:ph type="pic" sz="quarter" idx="11" hasCustomPrompt="1"/>
          </p:nvPr>
        </p:nvSpPr>
        <p:spPr>
          <a:xfrm>
            <a:off x="4185608" y="203671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dirty="0"/>
            </a:lvl1pPr>
          </a:lstStyle>
          <a:p>
            <a:pPr lvl="0"/>
            <a:r>
              <a:rPr lang="en-US" dirty="0"/>
              <a:t> </a:t>
            </a:r>
          </a:p>
        </p:txBody>
      </p:sp>
      <p:sp>
        <p:nvSpPr>
          <p:cNvPr id="16" name="Picture Placeholder 12"/>
          <p:cNvSpPr>
            <a:spLocks noGrp="1"/>
          </p:cNvSpPr>
          <p:nvPr>
            <p:ph type="pic" sz="quarter" idx="12" hasCustomPrompt="1"/>
          </p:nvPr>
        </p:nvSpPr>
        <p:spPr>
          <a:xfrm>
            <a:off x="6835734" y="203671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12885965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06_Picture">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14" name="Picture Placeholder 10"/>
          <p:cNvSpPr>
            <a:spLocks noGrp="1"/>
          </p:cNvSpPr>
          <p:nvPr>
            <p:ph type="pic" sz="quarter" idx="10" hasCustomPrompt="1"/>
          </p:nvPr>
        </p:nvSpPr>
        <p:spPr>
          <a:xfrm>
            <a:off x="1535481" y="383517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5" name="Picture Placeholder 11"/>
          <p:cNvSpPr>
            <a:spLocks noGrp="1"/>
          </p:cNvSpPr>
          <p:nvPr>
            <p:ph type="pic" sz="quarter" idx="11" hasCustomPrompt="1"/>
          </p:nvPr>
        </p:nvSpPr>
        <p:spPr>
          <a:xfrm>
            <a:off x="4185608" y="383517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dirty="0"/>
            </a:lvl1pPr>
          </a:lstStyle>
          <a:p>
            <a:pPr lvl="0"/>
            <a:r>
              <a:rPr lang="en-US" dirty="0"/>
              <a:t> </a:t>
            </a:r>
          </a:p>
        </p:txBody>
      </p:sp>
      <p:sp>
        <p:nvSpPr>
          <p:cNvPr id="16" name="Picture Placeholder 12"/>
          <p:cNvSpPr>
            <a:spLocks noGrp="1"/>
          </p:cNvSpPr>
          <p:nvPr>
            <p:ph type="pic" sz="quarter" idx="12" hasCustomPrompt="1"/>
          </p:nvPr>
        </p:nvSpPr>
        <p:spPr>
          <a:xfrm>
            <a:off x="6835734" y="3835179"/>
            <a:ext cx="772785"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38496500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1_Picture">
    <p:spTree>
      <p:nvGrpSpPr>
        <p:cNvPr id="1" name=""/>
        <p:cNvGrpSpPr/>
        <p:nvPr/>
      </p:nvGrpSpPr>
      <p:grpSpPr>
        <a:xfrm>
          <a:off x="0" y="0"/>
          <a:ext cx="0" cy="0"/>
          <a:chOff x="0" y="0"/>
          <a:chExt cx="0" cy="0"/>
        </a:xfrm>
      </p:grpSpPr>
      <p:sp>
        <p:nvSpPr>
          <p:cNvPr id="7" name="Picture Placeholder 10"/>
          <p:cNvSpPr>
            <a:spLocks noGrp="1"/>
          </p:cNvSpPr>
          <p:nvPr>
            <p:ph type="pic" sz="quarter" idx="10" hasCustomPrompt="1"/>
          </p:nvPr>
        </p:nvSpPr>
        <p:spPr>
          <a:xfrm>
            <a:off x="1401912" y="1710105"/>
            <a:ext cx="1589178"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12208389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2_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0107" y="2041835"/>
            <a:ext cx="7436534" cy="2121251"/>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9916482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6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0107" y="2141261"/>
            <a:ext cx="3574889" cy="254186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1447024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672578" y="1904002"/>
            <a:ext cx="3851107" cy="396222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23005437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4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40226" y="2006094"/>
            <a:ext cx="2864096" cy="3818064"/>
          </a:xfrm>
          <a:prstGeom prst="ellipse">
            <a:avLst/>
          </a:prstGeo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40716851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5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22073" y="1899046"/>
            <a:ext cx="2473217" cy="3296991"/>
          </a:xfrm>
          <a:prstGeom prst="ellipse">
            <a:avLst/>
          </a:prstGeo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1" name="Picture Placeholder 2"/>
          <p:cNvSpPr>
            <a:spLocks noGrp="1"/>
          </p:cNvSpPr>
          <p:nvPr>
            <p:ph type="pic" sz="quarter" idx="11"/>
          </p:nvPr>
        </p:nvSpPr>
        <p:spPr>
          <a:xfrm>
            <a:off x="5548710" y="1899046"/>
            <a:ext cx="2473217" cy="3296991"/>
          </a:xfrm>
          <a:prstGeom prst="ellipse">
            <a:avLst/>
          </a:prstGeo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8002622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9_Blank">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1872736"/>
            <a:ext cx="9144000" cy="3391595"/>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36200172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899046"/>
            <a:ext cx="9144000" cy="2428256"/>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Tree>
    <p:extLst>
      <p:ext uri="{BB962C8B-B14F-4D97-AF65-F5344CB8AC3E}">
        <p14:creationId xmlns:p14="http://schemas.microsoft.com/office/powerpoint/2010/main" val="252940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6" name="Footer Placeholder 5"/>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7" name="Slide Number Placeholder 6"/>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36964998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0_Title Slide">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1007917" y="1572029"/>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21" name="Picture Placeholder 20"/>
          <p:cNvSpPr>
            <a:spLocks noGrp="1"/>
          </p:cNvSpPr>
          <p:nvPr>
            <p:ph type="pic" sz="quarter" idx="11"/>
          </p:nvPr>
        </p:nvSpPr>
        <p:spPr>
          <a:xfrm>
            <a:off x="3000585" y="1572027"/>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23" name="Picture Placeholder 22"/>
          <p:cNvSpPr>
            <a:spLocks noGrp="1"/>
          </p:cNvSpPr>
          <p:nvPr>
            <p:ph type="pic" sz="quarter" idx="12"/>
          </p:nvPr>
        </p:nvSpPr>
        <p:spPr>
          <a:xfrm>
            <a:off x="4993252" y="1572027"/>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26" name="Picture Placeholder 25"/>
          <p:cNvSpPr>
            <a:spLocks noGrp="1"/>
          </p:cNvSpPr>
          <p:nvPr>
            <p:ph type="pic" sz="quarter" idx="13"/>
          </p:nvPr>
        </p:nvSpPr>
        <p:spPr>
          <a:xfrm>
            <a:off x="6985918" y="1572026"/>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29" name="Picture Placeholder 28"/>
          <p:cNvSpPr>
            <a:spLocks noGrp="1"/>
          </p:cNvSpPr>
          <p:nvPr>
            <p:ph type="pic" sz="quarter" idx="14"/>
          </p:nvPr>
        </p:nvSpPr>
        <p:spPr>
          <a:xfrm>
            <a:off x="1007918" y="4007334"/>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32" name="Picture Placeholder 31"/>
          <p:cNvSpPr>
            <a:spLocks noGrp="1"/>
          </p:cNvSpPr>
          <p:nvPr>
            <p:ph type="pic" sz="quarter" idx="15"/>
          </p:nvPr>
        </p:nvSpPr>
        <p:spPr>
          <a:xfrm>
            <a:off x="3000584" y="4007333"/>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4993252" y="4007331"/>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
        <p:nvSpPr>
          <p:cNvPr id="38" name="Picture Placeholder 37"/>
          <p:cNvSpPr>
            <a:spLocks noGrp="1"/>
          </p:cNvSpPr>
          <p:nvPr>
            <p:ph type="pic" sz="quarter" idx="17"/>
          </p:nvPr>
        </p:nvSpPr>
        <p:spPr>
          <a:xfrm>
            <a:off x="6985917" y="4007331"/>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000900098"/>
      </p:ext>
    </p:extLst>
  </p:cSld>
  <p:clrMapOvr>
    <a:masterClrMapping/>
  </p:clrMapOvr>
  <p:transition spd="slow">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8_Blank">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1040091" y="2030413"/>
            <a:ext cx="1510705"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5" name="Picture Placeholder 10"/>
          <p:cNvSpPr>
            <a:spLocks noGrp="1"/>
          </p:cNvSpPr>
          <p:nvPr>
            <p:ph type="pic" sz="quarter" idx="19" hasCustomPrompt="1"/>
          </p:nvPr>
        </p:nvSpPr>
        <p:spPr>
          <a:xfrm>
            <a:off x="2891133" y="2030413"/>
            <a:ext cx="1510705"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7" name="Picture Placeholder 10"/>
          <p:cNvSpPr>
            <a:spLocks noGrp="1"/>
          </p:cNvSpPr>
          <p:nvPr>
            <p:ph type="pic" sz="quarter" idx="20" hasCustomPrompt="1"/>
          </p:nvPr>
        </p:nvSpPr>
        <p:spPr>
          <a:xfrm>
            <a:off x="4742172" y="2030413"/>
            <a:ext cx="1510705"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
        <p:nvSpPr>
          <p:cNvPr id="18" name="Picture Placeholder 10"/>
          <p:cNvSpPr>
            <a:spLocks noGrp="1"/>
          </p:cNvSpPr>
          <p:nvPr>
            <p:ph type="pic" sz="quarter" idx="21" hasCustomPrompt="1"/>
          </p:nvPr>
        </p:nvSpPr>
        <p:spPr>
          <a:xfrm>
            <a:off x="6593205" y="2030413"/>
            <a:ext cx="1510705"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350"/>
            </a:lvl1pPr>
          </a:lstStyle>
          <a:p>
            <a:pPr lvl="0"/>
            <a:r>
              <a:rPr lang="en-US" dirty="0"/>
              <a:t> </a:t>
            </a:r>
          </a:p>
        </p:txBody>
      </p:sp>
    </p:spTree>
    <p:extLst>
      <p:ext uri="{BB962C8B-B14F-4D97-AF65-F5344CB8AC3E}">
        <p14:creationId xmlns:p14="http://schemas.microsoft.com/office/powerpoint/2010/main" val="32032331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3_Blank">
    <p:spTree>
      <p:nvGrpSpPr>
        <p:cNvPr id="1" name=""/>
        <p:cNvGrpSpPr/>
        <p:nvPr/>
      </p:nvGrpSpPr>
      <p:grpSpPr>
        <a:xfrm>
          <a:off x="0" y="0"/>
          <a:ext cx="0" cy="0"/>
          <a:chOff x="0" y="0"/>
          <a:chExt cx="0" cy="0"/>
        </a:xfrm>
      </p:grpSpPr>
      <p:sp>
        <p:nvSpPr>
          <p:cNvPr id="16" name="Picture Placeholder 10"/>
          <p:cNvSpPr>
            <a:spLocks noGrp="1"/>
          </p:cNvSpPr>
          <p:nvPr>
            <p:ph type="pic" sz="quarter" idx="18"/>
          </p:nvPr>
        </p:nvSpPr>
        <p:spPr>
          <a:xfrm>
            <a:off x="995407"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7" name="Picture Placeholder 10"/>
          <p:cNvSpPr>
            <a:spLocks noGrp="1"/>
          </p:cNvSpPr>
          <p:nvPr>
            <p:ph type="pic" sz="quarter" idx="19"/>
          </p:nvPr>
        </p:nvSpPr>
        <p:spPr>
          <a:xfrm>
            <a:off x="3513976"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8" name="Picture Placeholder 10"/>
          <p:cNvSpPr>
            <a:spLocks noGrp="1"/>
          </p:cNvSpPr>
          <p:nvPr>
            <p:ph type="pic" sz="quarter" idx="20"/>
          </p:nvPr>
        </p:nvSpPr>
        <p:spPr>
          <a:xfrm>
            <a:off x="6032544"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1891596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7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8" name="Picture Placeholder 2"/>
          <p:cNvSpPr>
            <a:spLocks noGrp="1"/>
          </p:cNvSpPr>
          <p:nvPr>
            <p:ph type="pic" sz="quarter" idx="14"/>
          </p:nvPr>
        </p:nvSpPr>
        <p:spPr>
          <a:xfrm>
            <a:off x="523670" y="3925351"/>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1" name="Picture Placeholder 2"/>
          <p:cNvSpPr>
            <a:spLocks noGrp="1"/>
          </p:cNvSpPr>
          <p:nvPr>
            <p:ph type="pic" sz="quarter" idx="15"/>
          </p:nvPr>
        </p:nvSpPr>
        <p:spPr>
          <a:xfrm>
            <a:off x="2547685"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2" name="Picture Placeholder 2"/>
          <p:cNvSpPr>
            <a:spLocks noGrp="1"/>
          </p:cNvSpPr>
          <p:nvPr>
            <p:ph type="pic" sz="quarter" idx="16"/>
          </p:nvPr>
        </p:nvSpPr>
        <p:spPr>
          <a:xfrm>
            <a:off x="6595450"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3" name="Picture Placeholder 2"/>
          <p:cNvSpPr>
            <a:spLocks noGrp="1"/>
          </p:cNvSpPr>
          <p:nvPr>
            <p:ph type="pic" sz="quarter" idx="17"/>
          </p:nvPr>
        </p:nvSpPr>
        <p:spPr>
          <a:xfrm>
            <a:off x="4571701" y="3925351"/>
            <a:ext cx="2024015" cy="2044377"/>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34424407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711492" y="1738163"/>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lvl1pPr>
              <a:defRPr sz="900"/>
            </a:lvl1pPr>
          </a:lstStyle>
          <a:p>
            <a:endParaRPr lang="en-US"/>
          </a:p>
        </p:txBody>
      </p:sp>
      <p:sp>
        <p:nvSpPr>
          <p:cNvPr id="15" name="Picture Placeholder 14"/>
          <p:cNvSpPr>
            <a:spLocks noGrp="1"/>
          </p:cNvSpPr>
          <p:nvPr>
            <p:ph type="pic" sz="quarter" idx="11"/>
          </p:nvPr>
        </p:nvSpPr>
        <p:spPr>
          <a:xfrm>
            <a:off x="4048626" y="4272815"/>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lvl1pPr>
              <a:defRPr sz="900"/>
            </a:lvl1pPr>
          </a:lstStyle>
          <a:p>
            <a:endParaRPr lang="en-US"/>
          </a:p>
        </p:txBody>
      </p:sp>
      <p:sp>
        <p:nvSpPr>
          <p:cNvPr id="13" name="Picture Placeholder 12"/>
          <p:cNvSpPr>
            <a:spLocks noGrp="1"/>
          </p:cNvSpPr>
          <p:nvPr>
            <p:ph type="pic" sz="quarter" idx="12"/>
          </p:nvPr>
        </p:nvSpPr>
        <p:spPr>
          <a:xfrm>
            <a:off x="6385760" y="1738163"/>
            <a:ext cx="1046748" cy="1395664"/>
          </a:xfrm>
          <a:custGeom>
            <a:avLst/>
            <a:gdLst>
              <a:gd name="connsiteX0" fmla="*/ 697832 w 1395664"/>
              <a:gd name="connsiteY0" fmla="*/ 0 h 1395664"/>
              <a:gd name="connsiteX1" fmla="*/ 1395664 w 1395664"/>
              <a:gd name="connsiteY1" fmla="*/ 697832 h 1395664"/>
              <a:gd name="connsiteX2" fmla="*/ 697832 w 1395664"/>
              <a:gd name="connsiteY2" fmla="*/ 1395664 h 1395664"/>
              <a:gd name="connsiteX3" fmla="*/ 0 w 1395664"/>
              <a:gd name="connsiteY3" fmla="*/ 697832 h 1395664"/>
              <a:gd name="connsiteX4" fmla="*/ 697832 w 1395664"/>
              <a:gd name="connsiteY4" fmla="*/ 0 h 13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64" h="1395664">
                <a:moveTo>
                  <a:pt x="697832" y="0"/>
                </a:moveTo>
                <a:cubicBezTo>
                  <a:pt x="1083234" y="0"/>
                  <a:pt x="1395664" y="312430"/>
                  <a:pt x="1395664" y="697832"/>
                </a:cubicBezTo>
                <a:cubicBezTo>
                  <a:pt x="1395664" y="1083234"/>
                  <a:pt x="1083234" y="1395664"/>
                  <a:pt x="697832" y="1395664"/>
                </a:cubicBezTo>
                <a:cubicBezTo>
                  <a:pt x="312430" y="1395664"/>
                  <a:pt x="0" y="1083234"/>
                  <a:pt x="0" y="697832"/>
                </a:cubicBezTo>
                <a:cubicBezTo>
                  <a:pt x="0" y="312430"/>
                  <a:pt x="312430" y="0"/>
                  <a:pt x="697832" y="0"/>
                </a:cubicBez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1264006954"/>
      </p:ext>
    </p:extLst>
  </p:cSld>
  <p:clrMapOvr>
    <a:masterClrMapping/>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_ScreenMockup">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622408" y="2358690"/>
            <a:ext cx="2512443" cy="2581776"/>
          </a:xfrm>
          <a:custGeom>
            <a:avLst/>
            <a:gdLst>
              <a:gd name="connsiteX0" fmla="*/ 3349924 w 3349924"/>
              <a:gd name="connsiteY0" fmla="*/ 0 h 2581776"/>
              <a:gd name="connsiteX1" fmla="*/ 3035599 w 3349924"/>
              <a:gd name="connsiteY1" fmla="*/ 2581776 h 2581776"/>
              <a:gd name="connsiteX2" fmla="*/ 0 w 3349924"/>
              <a:gd name="connsiteY2" fmla="*/ 2181726 h 2581776"/>
              <a:gd name="connsiteX3" fmla="*/ 409575 w 3349924"/>
              <a:gd name="connsiteY3" fmla="*/ 361950 h 2581776"/>
            </a:gdLst>
            <a:ahLst/>
            <a:cxnLst>
              <a:cxn ang="0">
                <a:pos x="connsiteX0" y="connsiteY0"/>
              </a:cxn>
              <a:cxn ang="0">
                <a:pos x="connsiteX1" y="connsiteY1"/>
              </a:cxn>
              <a:cxn ang="0">
                <a:pos x="connsiteX2" y="connsiteY2"/>
              </a:cxn>
              <a:cxn ang="0">
                <a:pos x="connsiteX3" y="connsiteY3"/>
              </a:cxn>
            </a:cxnLst>
            <a:rect l="l" t="t" r="r" b="b"/>
            <a:pathLst>
              <a:path w="3349924" h="2581776">
                <a:moveTo>
                  <a:pt x="3349924" y="0"/>
                </a:moveTo>
                <a:lnTo>
                  <a:pt x="3035599" y="2581776"/>
                </a:lnTo>
                <a:lnTo>
                  <a:pt x="0" y="2181726"/>
                </a:lnTo>
                <a:lnTo>
                  <a:pt x="409575" y="361950"/>
                </a:lnTo>
                <a:close/>
              </a:path>
            </a:pathLst>
          </a:custGeom>
        </p:spPr>
        <p:txBody>
          <a:bodyPr wrap="square">
            <a:noAutofit/>
          </a:bodyPr>
          <a:lstStyle/>
          <a:p>
            <a:endParaRPr lang="en-US"/>
          </a:p>
        </p:txBody>
      </p:sp>
    </p:spTree>
    <p:extLst>
      <p:ext uri="{BB962C8B-B14F-4D97-AF65-F5344CB8AC3E}">
        <p14:creationId xmlns:p14="http://schemas.microsoft.com/office/powerpoint/2010/main" val="1997388831"/>
      </p:ext>
    </p:extLst>
  </p:cSld>
  <p:clrMapOvr>
    <a:masterClrMapping/>
  </p:clrMapOvr>
  <p:transition spd="slow">
    <p:wipe/>
  </p:transition>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5A7D0B-7AB0-42BD-8776-A62D0B9D6029}"/>
              </a:ext>
            </a:extLst>
          </p:cNvPr>
          <p:cNvSpPr>
            <a:spLocks noGrp="1"/>
          </p:cNvSpPr>
          <p:nvPr>
            <p:ph type="pic" sz="quarter" idx="10"/>
          </p:nvPr>
        </p:nvSpPr>
        <p:spPr>
          <a:xfrm>
            <a:off x="909821" y="879475"/>
            <a:ext cx="3389710" cy="5978525"/>
          </a:xfrm>
        </p:spPr>
        <p:txBody>
          <a:bodyPr/>
          <a:lstStyle/>
          <a:p>
            <a:endParaRPr lang="en-US"/>
          </a:p>
        </p:txBody>
      </p:sp>
    </p:spTree>
    <p:extLst>
      <p:ext uri="{BB962C8B-B14F-4D97-AF65-F5344CB8AC3E}">
        <p14:creationId xmlns:p14="http://schemas.microsoft.com/office/powerpoint/2010/main" val="176373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FB05E9A-515B-4820-8F7D-D4D730E7FD76}"/>
              </a:ext>
            </a:extLst>
          </p:cNvPr>
          <p:cNvSpPr>
            <a:spLocks noGrp="1"/>
          </p:cNvSpPr>
          <p:nvPr>
            <p:ph type="pic" sz="quarter" idx="10"/>
          </p:nvPr>
        </p:nvSpPr>
        <p:spPr>
          <a:xfrm>
            <a:off x="0" y="1888435"/>
            <a:ext cx="9144000" cy="2276061"/>
          </a:xfrm>
        </p:spPr>
        <p:txBody>
          <a:bodyPr/>
          <a:lstStyle/>
          <a:p>
            <a:endParaRPr lang="en-US"/>
          </a:p>
        </p:txBody>
      </p:sp>
    </p:spTree>
    <p:extLst>
      <p:ext uri="{BB962C8B-B14F-4D97-AF65-F5344CB8AC3E}">
        <p14:creationId xmlns:p14="http://schemas.microsoft.com/office/powerpoint/2010/main" val="2471325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96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45040" y="1870363"/>
            <a:ext cx="2602923" cy="3470564"/>
          </a:xfrm>
          <a:custGeom>
            <a:avLst/>
            <a:gdLst>
              <a:gd name="connsiteX0" fmla="*/ 1735282 w 3470564"/>
              <a:gd name="connsiteY0" fmla="*/ 0 h 3470564"/>
              <a:gd name="connsiteX1" fmla="*/ 3470564 w 3470564"/>
              <a:gd name="connsiteY1" fmla="*/ 1735282 h 3470564"/>
              <a:gd name="connsiteX2" fmla="*/ 1735282 w 3470564"/>
              <a:gd name="connsiteY2" fmla="*/ 3470564 h 3470564"/>
              <a:gd name="connsiteX3" fmla="*/ 0 w 3470564"/>
              <a:gd name="connsiteY3" fmla="*/ 1735282 h 3470564"/>
              <a:gd name="connsiteX4" fmla="*/ 1735282 w 3470564"/>
              <a:gd name="connsiteY4" fmla="*/ 0 h 3470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564" h="3470564">
                <a:moveTo>
                  <a:pt x="1735282" y="0"/>
                </a:moveTo>
                <a:cubicBezTo>
                  <a:pt x="2693652" y="0"/>
                  <a:pt x="3470564" y="776912"/>
                  <a:pt x="3470564" y="1735282"/>
                </a:cubicBezTo>
                <a:cubicBezTo>
                  <a:pt x="3470564" y="2693652"/>
                  <a:pt x="2693652" y="3470564"/>
                  <a:pt x="1735282" y="3470564"/>
                </a:cubicBezTo>
                <a:cubicBezTo>
                  <a:pt x="776912" y="3470564"/>
                  <a:pt x="0" y="2693652"/>
                  <a:pt x="0" y="1735282"/>
                </a:cubicBezTo>
                <a:cubicBezTo>
                  <a:pt x="0" y="776912"/>
                  <a:pt x="776912" y="0"/>
                  <a:pt x="17352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64987192"/>
      </p:ext>
    </p:extLst>
  </p:cSld>
  <p:clrMapOvr>
    <a:masterClrMapping/>
  </p:clrMapOvr>
  <p:transition spd="slow">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9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608980" y="914402"/>
            <a:ext cx="3926044" cy="5943599"/>
          </a:xfrm>
          <a:custGeom>
            <a:avLst/>
            <a:gdLst>
              <a:gd name="connsiteX0" fmla="*/ 0 w 2526223"/>
              <a:gd name="connsiteY0" fmla="*/ 0 h 3363132"/>
              <a:gd name="connsiteX1" fmla="*/ 2526223 w 2526223"/>
              <a:gd name="connsiteY1" fmla="*/ 0 h 3363132"/>
              <a:gd name="connsiteX2" fmla="*/ 2526223 w 2526223"/>
              <a:gd name="connsiteY2" fmla="*/ 3363132 h 3363132"/>
              <a:gd name="connsiteX3" fmla="*/ 0 w 2526223"/>
              <a:gd name="connsiteY3" fmla="*/ 3363132 h 3363132"/>
            </a:gdLst>
            <a:ahLst/>
            <a:cxnLst>
              <a:cxn ang="0">
                <a:pos x="connsiteX0" y="connsiteY0"/>
              </a:cxn>
              <a:cxn ang="0">
                <a:pos x="connsiteX1" y="connsiteY1"/>
              </a:cxn>
              <a:cxn ang="0">
                <a:pos x="connsiteX2" y="connsiteY2"/>
              </a:cxn>
              <a:cxn ang="0">
                <a:pos x="connsiteX3" y="connsiteY3"/>
              </a:cxn>
            </a:cxnLst>
            <a:rect l="l" t="t" r="r" b="b"/>
            <a:pathLst>
              <a:path w="2526223" h="3363132">
                <a:moveTo>
                  <a:pt x="0" y="0"/>
                </a:moveTo>
                <a:lnTo>
                  <a:pt x="2526223" y="0"/>
                </a:lnTo>
                <a:lnTo>
                  <a:pt x="2526223" y="3363132"/>
                </a:lnTo>
                <a:lnTo>
                  <a:pt x="0" y="3363132"/>
                </a:lnTo>
                <a:close/>
              </a:path>
            </a:pathLst>
          </a:custGeom>
        </p:spPr>
        <p:txBody>
          <a:bodyPr>
            <a:noAutofit/>
          </a:bodyPr>
          <a:lstStyle/>
          <a:p>
            <a:pPr lvl="0"/>
            <a:endParaRPr lang="en-US" noProof="0"/>
          </a:p>
        </p:txBody>
      </p:sp>
    </p:spTree>
    <p:extLst>
      <p:ext uri="{BB962C8B-B14F-4D97-AF65-F5344CB8AC3E}">
        <p14:creationId xmlns:p14="http://schemas.microsoft.com/office/powerpoint/2010/main" val="218758182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l">
              <a:defRPr/>
            </a:pPr>
            <a:endParaRPr lang="en-US" sz="900">
              <a:solidFill>
                <a:prstClr val="black">
                  <a:tint val="75000"/>
                </a:prstClr>
              </a:solidFill>
              <a:latin typeface="#9Slide02 Noi dung dai"/>
            </a:endParaRPr>
          </a:p>
        </p:txBody>
      </p:sp>
      <p:sp>
        <p:nvSpPr>
          <p:cNvPr id="8" name="Footer Placeholder 7"/>
          <p:cNvSpPr>
            <a:spLocks noGrp="1"/>
          </p:cNvSpPr>
          <p:nvPr>
            <p:ph type="ftr" sz="quarter" idx="11"/>
          </p:nvPr>
        </p:nvSpPr>
        <p:spPr/>
        <p:txBody>
          <a:bodyPr/>
          <a:lstStyle/>
          <a:p>
            <a:pPr algn="ctr">
              <a:defRPr/>
            </a:pPr>
            <a:endParaRPr lang="en-US" sz="900">
              <a:solidFill>
                <a:prstClr val="black">
                  <a:tint val="75000"/>
                </a:prstClr>
              </a:solidFill>
              <a:latin typeface="#9Slide02 Noi dung dai"/>
            </a:endParaRPr>
          </a:p>
        </p:txBody>
      </p:sp>
      <p:sp>
        <p:nvSpPr>
          <p:cNvPr id="9" name="Slide Number Placeholder 8"/>
          <p:cNvSpPr>
            <a:spLocks noGrp="1"/>
          </p:cNvSpPr>
          <p:nvPr>
            <p:ph type="sldNum" sz="quarter" idx="12"/>
          </p:nvPr>
        </p:nvSpPr>
        <p:spPr/>
        <p:txBody>
          <a:bodyPr/>
          <a:lstStyle/>
          <a:p>
            <a:pPr>
              <a:defRPr/>
            </a:pPr>
            <a:fld id="{B9D55AC1-BDD8-46B4-BF02-EBE24CD1C861}" type="slidenum">
              <a:rPr lang="en-US" sz="900" smtClean="0">
                <a:solidFill>
                  <a:prstClr val="black">
                    <a:tint val="75000"/>
                  </a:prstClr>
                </a:solidFill>
                <a:latin typeface="#9Slide02 Noi dung dai"/>
              </a:rPr>
              <a:pPr>
                <a:defRPr/>
              </a:pPr>
              <a:t>‹#›</a:t>
            </a:fld>
            <a:endParaRPr lang="en-US" sz="900">
              <a:solidFill>
                <a:prstClr val="black">
                  <a:tint val="75000"/>
                </a:prstClr>
              </a:solidFill>
              <a:latin typeface="#9Slide02 Noi dung dai"/>
            </a:endParaRPr>
          </a:p>
        </p:txBody>
      </p:sp>
    </p:spTree>
    <p:extLst>
      <p:ext uri="{BB962C8B-B14F-4D97-AF65-F5344CB8AC3E}">
        <p14:creationId xmlns:p14="http://schemas.microsoft.com/office/powerpoint/2010/main" val="4643316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a:solidFill>
            <a:srgbClr val="E1E9EA">
              <a:alpha val="70000"/>
            </a:srgbClr>
          </a:solidFill>
        </p:spPr>
        <p:txBody>
          <a:bodyPr rtlCol="0">
            <a:normAutofit/>
          </a:bodyPr>
          <a:lstStyle>
            <a:lvl1pPr>
              <a:defRPr lang="en-US" sz="1013"/>
            </a:lvl1pPr>
          </a:lstStyle>
          <a:p>
            <a:pPr lvl="0"/>
            <a:endParaRPr lang="en-US" noProof="0"/>
          </a:p>
        </p:txBody>
      </p:sp>
    </p:spTree>
    <p:extLst>
      <p:ext uri="{BB962C8B-B14F-4D97-AF65-F5344CB8AC3E}">
        <p14:creationId xmlns:p14="http://schemas.microsoft.com/office/powerpoint/2010/main" val="2921923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1007917" y="1572029"/>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21" name="Picture Placeholder 20"/>
          <p:cNvSpPr>
            <a:spLocks noGrp="1"/>
          </p:cNvSpPr>
          <p:nvPr>
            <p:ph type="pic" sz="quarter" idx="11"/>
          </p:nvPr>
        </p:nvSpPr>
        <p:spPr>
          <a:xfrm>
            <a:off x="3000585" y="1572027"/>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23" name="Picture Placeholder 22"/>
          <p:cNvSpPr>
            <a:spLocks noGrp="1"/>
          </p:cNvSpPr>
          <p:nvPr>
            <p:ph type="pic" sz="quarter" idx="12"/>
          </p:nvPr>
        </p:nvSpPr>
        <p:spPr>
          <a:xfrm>
            <a:off x="4993252" y="1572027"/>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26" name="Picture Placeholder 25"/>
          <p:cNvSpPr>
            <a:spLocks noGrp="1"/>
          </p:cNvSpPr>
          <p:nvPr>
            <p:ph type="pic" sz="quarter" idx="13"/>
          </p:nvPr>
        </p:nvSpPr>
        <p:spPr>
          <a:xfrm>
            <a:off x="6985918" y="1572026"/>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29" name="Picture Placeholder 28"/>
          <p:cNvSpPr>
            <a:spLocks noGrp="1"/>
          </p:cNvSpPr>
          <p:nvPr>
            <p:ph type="pic" sz="quarter" idx="14"/>
          </p:nvPr>
        </p:nvSpPr>
        <p:spPr>
          <a:xfrm>
            <a:off x="1007918" y="4007334"/>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32" name="Picture Placeholder 31"/>
          <p:cNvSpPr>
            <a:spLocks noGrp="1"/>
          </p:cNvSpPr>
          <p:nvPr>
            <p:ph type="pic" sz="quarter" idx="15"/>
          </p:nvPr>
        </p:nvSpPr>
        <p:spPr>
          <a:xfrm>
            <a:off x="3000584" y="4007333"/>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35" name="Picture Placeholder 34"/>
          <p:cNvSpPr>
            <a:spLocks noGrp="1"/>
          </p:cNvSpPr>
          <p:nvPr>
            <p:ph type="pic" sz="quarter" idx="16"/>
          </p:nvPr>
        </p:nvSpPr>
        <p:spPr>
          <a:xfrm>
            <a:off x="4993252" y="4007331"/>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
        <p:nvSpPr>
          <p:cNvPr id="38" name="Picture Placeholder 37"/>
          <p:cNvSpPr>
            <a:spLocks noGrp="1"/>
          </p:cNvSpPr>
          <p:nvPr>
            <p:ph type="pic" sz="quarter" idx="17"/>
          </p:nvPr>
        </p:nvSpPr>
        <p:spPr>
          <a:xfrm>
            <a:off x="6985917" y="4007331"/>
            <a:ext cx="1150166" cy="1533552"/>
          </a:xfrm>
          <a:custGeom>
            <a:avLst/>
            <a:gdLst>
              <a:gd name="connsiteX0" fmla="*/ 766777 w 1533554"/>
              <a:gd name="connsiteY0" fmla="*/ 0 h 1533552"/>
              <a:gd name="connsiteX1" fmla="*/ 1533554 w 1533554"/>
              <a:gd name="connsiteY1" fmla="*/ 766776 h 1533552"/>
              <a:gd name="connsiteX2" fmla="*/ 766777 w 1533554"/>
              <a:gd name="connsiteY2" fmla="*/ 1533552 h 1533552"/>
              <a:gd name="connsiteX3" fmla="*/ 0 w 1533554"/>
              <a:gd name="connsiteY3" fmla="*/ 766776 h 1533552"/>
              <a:gd name="connsiteX4" fmla="*/ 766777 w 1533554"/>
              <a:gd name="connsiteY4" fmla="*/ 0 h 15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54" h="1533552">
                <a:moveTo>
                  <a:pt x="766777" y="0"/>
                </a:moveTo>
                <a:cubicBezTo>
                  <a:pt x="1190256" y="0"/>
                  <a:pt x="1533554" y="343297"/>
                  <a:pt x="1533554" y="766776"/>
                </a:cubicBezTo>
                <a:cubicBezTo>
                  <a:pt x="1533554" y="1190255"/>
                  <a:pt x="1190256" y="1533552"/>
                  <a:pt x="766777" y="1533552"/>
                </a:cubicBezTo>
                <a:cubicBezTo>
                  <a:pt x="343298" y="1533552"/>
                  <a:pt x="0" y="1190255"/>
                  <a:pt x="0" y="766776"/>
                </a:cubicBezTo>
                <a:cubicBezTo>
                  <a:pt x="0" y="343297"/>
                  <a:pt x="343298" y="0"/>
                  <a:pt x="766777" y="0"/>
                </a:cubicBezTo>
                <a:close/>
              </a:path>
            </a:pathLst>
          </a:custGeom>
        </p:spPr>
        <p:txBody>
          <a:bodyPr>
            <a:noAutofit/>
          </a:bodyPr>
          <a:lstStyle/>
          <a:p>
            <a:pPr lvl="0"/>
            <a:endParaRPr lang="en-US" noProof="0"/>
          </a:p>
        </p:txBody>
      </p:sp>
    </p:spTree>
    <p:extLst>
      <p:ext uri="{BB962C8B-B14F-4D97-AF65-F5344CB8AC3E}">
        <p14:creationId xmlns:p14="http://schemas.microsoft.com/office/powerpoint/2010/main" val="1230290306"/>
      </p:ext>
    </p:extLst>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5A7D0B-7AB0-42BD-8776-A62D0B9D6029}"/>
              </a:ext>
            </a:extLst>
          </p:cNvPr>
          <p:cNvSpPr>
            <a:spLocks noGrp="1"/>
          </p:cNvSpPr>
          <p:nvPr>
            <p:ph type="pic" sz="quarter" idx="10"/>
          </p:nvPr>
        </p:nvSpPr>
        <p:spPr>
          <a:xfrm>
            <a:off x="909821" y="879475"/>
            <a:ext cx="3389710" cy="5978525"/>
          </a:xfrm>
        </p:spPr>
        <p:txBody>
          <a:bodyPr/>
          <a:lstStyle/>
          <a:p>
            <a:endParaRPr lang="en-US"/>
          </a:p>
        </p:txBody>
      </p:sp>
    </p:spTree>
    <p:extLst>
      <p:ext uri="{BB962C8B-B14F-4D97-AF65-F5344CB8AC3E}">
        <p14:creationId xmlns:p14="http://schemas.microsoft.com/office/powerpoint/2010/main" val="27622273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53_Blank">
    <p:spTree>
      <p:nvGrpSpPr>
        <p:cNvPr id="1" name=""/>
        <p:cNvGrpSpPr/>
        <p:nvPr/>
      </p:nvGrpSpPr>
      <p:grpSpPr>
        <a:xfrm>
          <a:off x="0" y="0"/>
          <a:ext cx="0" cy="0"/>
          <a:chOff x="0" y="0"/>
          <a:chExt cx="0" cy="0"/>
        </a:xfrm>
      </p:grpSpPr>
      <p:sp>
        <p:nvSpPr>
          <p:cNvPr id="10" name="TextBox 9"/>
          <p:cNvSpPr txBox="1"/>
          <p:nvPr userDrawn="1"/>
        </p:nvSpPr>
        <p:spPr>
          <a:xfrm>
            <a:off x="8523655" y="6394262"/>
            <a:ext cx="330219" cy="230832"/>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algn="r">
              <a:defRPr/>
            </a:pPr>
            <a:fld id="{C7C71010-677A-489C-BB3F-CA8EBC4C3264}" type="slidenum">
              <a:rPr lang="id-ID" sz="900" smtClean="0">
                <a:solidFill>
                  <a:prstClr val="white"/>
                </a:solidFill>
              </a:rPr>
              <a:pPr algn="r">
                <a:defRPr/>
              </a:pPr>
              <a:t>‹#›</a:t>
            </a:fld>
            <a:endParaRPr lang="id-ID" sz="900" dirty="0">
              <a:solidFill>
                <a:prstClr val="white"/>
              </a:solidFill>
            </a:endParaRPr>
          </a:p>
        </p:txBody>
      </p:sp>
      <p:sp>
        <p:nvSpPr>
          <p:cNvPr id="8" name="Picture Placeholder 2"/>
          <p:cNvSpPr>
            <a:spLocks noGrp="1"/>
          </p:cNvSpPr>
          <p:nvPr>
            <p:ph type="pic" sz="quarter" idx="14"/>
          </p:nvPr>
        </p:nvSpPr>
        <p:spPr>
          <a:xfrm>
            <a:off x="523670" y="3925351"/>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1" name="Picture Placeholder 2"/>
          <p:cNvSpPr>
            <a:spLocks noGrp="1"/>
          </p:cNvSpPr>
          <p:nvPr>
            <p:ph type="pic" sz="quarter" idx="15"/>
          </p:nvPr>
        </p:nvSpPr>
        <p:spPr>
          <a:xfrm>
            <a:off x="2547685"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2" name="Picture Placeholder 2"/>
          <p:cNvSpPr>
            <a:spLocks noGrp="1"/>
          </p:cNvSpPr>
          <p:nvPr>
            <p:ph type="pic" sz="quarter" idx="16"/>
          </p:nvPr>
        </p:nvSpPr>
        <p:spPr>
          <a:xfrm>
            <a:off x="6595450" y="1880974"/>
            <a:ext cx="2024015" cy="2044377"/>
          </a:xfrm>
          <a:solidFill>
            <a:srgbClr val="E1E9EA">
              <a:alpha val="70000"/>
            </a:srgbClr>
          </a:solidFill>
        </p:spPr>
        <p:txBody>
          <a:bodyPr vert="horz" lIns="91440" tIns="45720" rIns="91440" bIns="45720" rtlCol="0">
            <a:normAutofit/>
          </a:bodyPr>
          <a:lstStyle>
            <a:lvl1pPr>
              <a:defRPr lang="en-US" sz="1350"/>
            </a:lvl1pPr>
          </a:lstStyle>
          <a:p>
            <a:pPr marL="0" lvl="0" indent="0">
              <a:buNone/>
            </a:pPr>
            <a:endParaRPr lang="en-US"/>
          </a:p>
        </p:txBody>
      </p:sp>
      <p:sp>
        <p:nvSpPr>
          <p:cNvPr id="13" name="Picture Placeholder 2"/>
          <p:cNvSpPr>
            <a:spLocks noGrp="1"/>
          </p:cNvSpPr>
          <p:nvPr>
            <p:ph type="pic" sz="quarter" idx="17"/>
          </p:nvPr>
        </p:nvSpPr>
        <p:spPr>
          <a:xfrm>
            <a:off x="4571701" y="3925351"/>
            <a:ext cx="2024015" cy="2044377"/>
          </a:xfr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2082473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1_Blank">
    <p:spTree>
      <p:nvGrpSpPr>
        <p:cNvPr id="1" name=""/>
        <p:cNvGrpSpPr/>
        <p:nvPr/>
      </p:nvGrpSpPr>
      <p:grpSpPr>
        <a:xfrm>
          <a:off x="0" y="0"/>
          <a:ext cx="0" cy="0"/>
          <a:chOff x="0" y="0"/>
          <a:chExt cx="0" cy="0"/>
        </a:xfrm>
      </p:grpSpPr>
      <p:sp>
        <p:nvSpPr>
          <p:cNvPr id="16" name="Picture Placeholder 10"/>
          <p:cNvSpPr>
            <a:spLocks noGrp="1"/>
          </p:cNvSpPr>
          <p:nvPr>
            <p:ph type="pic" sz="quarter" idx="18"/>
          </p:nvPr>
        </p:nvSpPr>
        <p:spPr>
          <a:xfrm>
            <a:off x="995407"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7" name="Picture Placeholder 10"/>
          <p:cNvSpPr>
            <a:spLocks noGrp="1"/>
          </p:cNvSpPr>
          <p:nvPr>
            <p:ph type="pic" sz="quarter" idx="19"/>
          </p:nvPr>
        </p:nvSpPr>
        <p:spPr>
          <a:xfrm>
            <a:off x="3513976"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
        <p:nvSpPr>
          <p:cNvPr id="18" name="Picture Placeholder 10"/>
          <p:cNvSpPr>
            <a:spLocks noGrp="1"/>
          </p:cNvSpPr>
          <p:nvPr>
            <p:ph type="pic" sz="quarter" idx="20"/>
          </p:nvPr>
        </p:nvSpPr>
        <p:spPr>
          <a:xfrm>
            <a:off x="6032544" y="2042278"/>
            <a:ext cx="2116049" cy="2821399"/>
          </a:xfrm>
          <a:prstGeom prst="rect">
            <a:avLst/>
          </a:prstGeom>
          <a:solidFill>
            <a:srgbClr val="E1E9EA">
              <a:alpha val="70000"/>
            </a:srgbClr>
          </a:solidFill>
        </p:spPr>
        <p:txBody>
          <a:bodyPr vert="horz" lIns="91440" tIns="45720" rIns="91440" bIns="45720" rtlCol="0">
            <a:normAutofit/>
          </a:bodyPr>
          <a:lstStyle>
            <a:lvl1pPr>
              <a:defRPr lang="en-US" sz="1350" dirty="0"/>
            </a:lvl1pPr>
          </a:lstStyle>
          <a:p>
            <a:pPr marL="0" lvl="0" indent="0">
              <a:buNone/>
            </a:pPr>
            <a:endParaRPr lang="en-US" dirty="0"/>
          </a:p>
        </p:txBody>
      </p:sp>
    </p:spTree>
    <p:extLst>
      <p:ext uri="{BB962C8B-B14F-4D97-AF65-F5344CB8AC3E}">
        <p14:creationId xmlns:p14="http://schemas.microsoft.com/office/powerpoint/2010/main" val="33471797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ScreenMockup">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622408" y="2358690"/>
            <a:ext cx="2512443" cy="2581776"/>
          </a:xfrm>
          <a:custGeom>
            <a:avLst/>
            <a:gdLst>
              <a:gd name="connsiteX0" fmla="*/ 3349924 w 3349924"/>
              <a:gd name="connsiteY0" fmla="*/ 0 h 2581776"/>
              <a:gd name="connsiteX1" fmla="*/ 3035599 w 3349924"/>
              <a:gd name="connsiteY1" fmla="*/ 2581776 h 2581776"/>
              <a:gd name="connsiteX2" fmla="*/ 0 w 3349924"/>
              <a:gd name="connsiteY2" fmla="*/ 2181726 h 2581776"/>
              <a:gd name="connsiteX3" fmla="*/ 409575 w 3349924"/>
              <a:gd name="connsiteY3" fmla="*/ 361950 h 2581776"/>
            </a:gdLst>
            <a:ahLst/>
            <a:cxnLst>
              <a:cxn ang="0">
                <a:pos x="connsiteX0" y="connsiteY0"/>
              </a:cxn>
              <a:cxn ang="0">
                <a:pos x="connsiteX1" y="connsiteY1"/>
              </a:cxn>
              <a:cxn ang="0">
                <a:pos x="connsiteX2" y="connsiteY2"/>
              </a:cxn>
              <a:cxn ang="0">
                <a:pos x="connsiteX3" y="connsiteY3"/>
              </a:cxn>
            </a:cxnLst>
            <a:rect l="l" t="t" r="r" b="b"/>
            <a:pathLst>
              <a:path w="3349924" h="2581776">
                <a:moveTo>
                  <a:pt x="3349924" y="0"/>
                </a:moveTo>
                <a:lnTo>
                  <a:pt x="3035599" y="2581776"/>
                </a:lnTo>
                <a:lnTo>
                  <a:pt x="0" y="2181726"/>
                </a:lnTo>
                <a:lnTo>
                  <a:pt x="409575" y="361950"/>
                </a:lnTo>
                <a:close/>
              </a:path>
            </a:pathLst>
          </a:custGeom>
        </p:spPr>
        <p:txBody>
          <a:bodyPr wrap="square">
            <a:noAutofit/>
          </a:bodyPr>
          <a:lstStyle/>
          <a:p>
            <a:endParaRPr lang="en-US"/>
          </a:p>
        </p:txBody>
      </p:sp>
    </p:spTree>
    <p:extLst>
      <p:ext uri="{BB962C8B-B14F-4D97-AF65-F5344CB8AC3E}">
        <p14:creationId xmlns:p14="http://schemas.microsoft.com/office/powerpoint/2010/main" val="2356048123"/>
      </p:ext>
    </p:extLst>
  </p:cSld>
  <p:clrMapOvr>
    <a:masterClrMapping/>
  </p:clrMapOvr>
  <p:transition spd="slow">
    <p:wipe/>
  </p:transition>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93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45040" y="1870363"/>
            <a:ext cx="2602923" cy="3470564"/>
          </a:xfrm>
          <a:custGeom>
            <a:avLst/>
            <a:gdLst>
              <a:gd name="connsiteX0" fmla="*/ 1735282 w 3470564"/>
              <a:gd name="connsiteY0" fmla="*/ 0 h 3470564"/>
              <a:gd name="connsiteX1" fmla="*/ 3470564 w 3470564"/>
              <a:gd name="connsiteY1" fmla="*/ 1735282 h 3470564"/>
              <a:gd name="connsiteX2" fmla="*/ 1735282 w 3470564"/>
              <a:gd name="connsiteY2" fmla="*/ 3470564 h 3470564"/>
              <a:gd name="connsiteX3" fmla="*/ 0 w 3470564"/>
              <a:gd name="connsiteY3" fmla="*/ 1735282 h 3470564"/>
              <a:gd name="connsiteX4" fmla="*/ 1735282 w 3470564"/>
              <a:gd name="connsiteY4" fmla="*/ 0 h 3470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564" h="3470564">
                <a:moveTo>
                  <a:pt x="1735282" y="0"/>
                </a:moveTo>
                <a:cubicBezTo>
                  <a:pt x="2693652" y="0"/>
                  <a:pt x="3470564" y="776912"/>
                  <a:pt x="3470564" y="1735282"/>
                </a:cubicBezTo>
                <a:cubicBezTo>
                  <a:pt x="3470564" y="2693652"/>
                  <a:pt x="2693652" y="3470564"/>
                  <a:pt x="1735282" y="3470564"/>
                </a:cubicBezTo>
                <a:cubicBezTo>
                  <a:pt x="776912" y="3470564"/>
                  <a:pt x="0" y="2693652"/>
                  <a:pt x="0" y="1735282"/>
                </a:cubicBezTo>
                <a:cubicBezTo>
                  <a:pt x="0" y="776912"/>
                  <a:pt x="776912" y="0"/>
                  <a:pt x="17352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81661748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0.xml"/><Relationship Id="rId21" Type="http://schemas.openxmlformats.org/officeDocument/2006/relationships/slideLayout" Target="../slideLayouts/slideLayout25.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63" Type="http://schemas.openxmlformats.org/officeDocument/2006/relationships/slideLayout" Target="../slideLayouts/slideLayout67.xml"/><Relationship Id="rId68" Type="http://schemas.openxmlformats.org/officeDocument/2006/relationships/slideLayout" Target="../slideLayouts/slideLayout72.xml"/><Relationship Id="rId84" Type="http://schemas.openxmlformats.org/officeDocument/2006/relationships/slideLayout" Target="../slideLayouts/slideLayout88.xml"/><Relationship Id="rId89" Type="http://schemas.openxmlformats.org/officeDocument/2006/relationships/slideLayout" Target="../slideLayouts/slideLayout93.xml"/><Relationship Id="rId16" Type="http://schemas.openxmlformats.org/officeDocument/2006/relationships/slideLayout" Target="../slideLayouts/slideLayout20.xml"/><Relationship Id="rId11" Type="http://schemas.openxmlformats.org/officeDocument/2006/relationships/slideLayout" Target="../slideLayouts/slideLayout15.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53" Type="http://schemas.openxmlformats.org/officeDocument/2006/relationships/slideLayout" Target="../slideLayouts/slideLayout57.xml"/><Relationship Id="rId58" Type="http://schemas.openxmlformats.org/officeDocument/2006/relationships/slideLayout" Target="../slideLayouts/slideLayout62.xml"/><Relationship Id="rId74" Type="http://schemas.openxmlformats.org/officeDocument/2006/relationships/slideLayout" Target="../slideLayouts/slideLayout78.xml"/><Relationship Id="rId79" Type="http://schemas.openxmlformats.org/officeDocument/2006/relationships/slideLayout" Target="../slideLayouts/slideLayout83.xml"/><Relationship Id="rId5" Type="http://schemas.openxmlformats.org/officeDocument/2006/relationships/slideLayout" Target="../slideLayouts/slideLayout9.xml"/><Relationship Id="rId90" Type="http://schemas.openxmlformats.org/officeDocument/2006/relationships/slideLayout" Target="../slideLayouts/slideLayout94.xml"/><Relationship Id="rId95" Type="http://schemas.openxmlformats.org/officeDocument/2006/relationships/image" Target="../media/image3.png"/><Relationship Id="rId22" Type="http://schemas.openxmlformats.org/officeDocument/2006/relationships/slideLayout" Target="../slideLayouts/slideLayout26.xml"/><Relationship Id="rId27" Type="http://schemas.openxmlformats.org/officeDocument/2006/relationships/slideLayout" Target="../slideLayouts/slideLayout31.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64" Type="http://schemas.openxmlformats.org/officeDocument/2006/relationships/slideLayout" Target="../slideLayouts/slideLayout68.xml"/><Relationship Id="rId69" Type="http://schemas.openxmlformats.org/officeDocument/2006/relationships/slideLayout" Target="../slideLayouts/slideLayout73.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72" Type="http://schemas.openxmlformats.org/officeDocument/2006/relationships/slideLayout" Target="../slideLayouts/slideLayout76.xml"/><Relationship Id="rId80" Type="http://schemas.openxmlformats.org/officeDocument/2006/relationships/slideLayout" Target="../slideLayouts/slideLayout84.xml"/><Relationship Id="rId85" Type="http://schemas.openxmlformats.org/officeDocument/2006/relationships/slideLayout" Target="../slideLayouts/slideLayout89.xml"/><Relationship Id="rId93" Type="http://schemas.openxmlformats.org/officeDocument/2006/relationships/theme" Target="../theme/theme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slideLayout" Target="../slideLayouts/slideLayout63.xml"/><Relationship Id="rId67" Type="http://schemas.openxmlformats.org/officeDocument/2006/relationships/slideLayout" Target="../slideLayouts/slideLayout7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62" Type="http://schemas.openxmlformats.org/officeDocument/2006/relationships/slideLayout" Target="../slideLayouts/slideLayout66.xml"/><Relationship Id="rId70" Type="http://schemas.openxmlformats.org/officeDocument/2006/relationships/slideLayout" Target="../slideLayouts/slideLayout74.xml"/><Relationship Id="rId75" Type="http://schemas.openxmlformats.org/officeDocument/2006/relationships/slideLayout" Target="../slideLayouts/slideLayout79.xml"/><Relationship Id="rId83" Type="http://schemas.openxmlformats.org/officeDocument/2006/relationships/slideLayout" Target="../slideLayouts/slideLayout87.xml"/><Relationship Id="rId88" Type="http://schemas.openxmlformats.org/officeDocument/2006/relationships/slideLayout" Target="../slideLayouts/slideLayout92.xml"/><Relationship Id="rId91" Type="http://schemas.openxmlformats.org/officeDocument/2006/relationships/slideLayout" Target="../slideLayouts/slideLayout9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slideLayout" Target="../slideLayouts/slideLayout61.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slideLayout" Target="../slideLayouts/slideLayout64.xml"/><Relationship Id="rId65" Type="http://schemas.openxmlformats.org/officeDocument/2006/relationships/slideLayout" Target="../slideLayouts/slideLayout69.xml"/><Relationship Id="rId73" Type="http://schemas.openxmlformats.org/officeDocument/2006/relationships/slideLayout" Target="../slideLayouts/slideLayout77.xml"/><Relationship Id="rId78" Type="http://schemas.openxmlformats.org/officeDocument/2006/relationships/slideLayout" Target="../slideLayouts/slideLayout82.xml"/><Relationship Id="rId81" Type="http://schemas.openxmlformats.org/officeDocument/2006/relationships/slideLayout" Target="../slideLayouts/slideLayout85.xml"/><Relationship Id="rId86" Type="http://schemas.openxmlformats.org/officeDocument/2006/relationships/slideLayout" Target="../slideLayouts/slideLayout90.xml"/><Relationship Id="rId94" Type="http://schemas.openxmlformats.org/officeDocument/2006/relationships/image" Target="../media/image2.png"/><Relationship Id="rId4" Type="http://schemas.openxmlformats.org/officeDocument/2006/relationships/slideLayout" Target="../slideLayouts/slideLayout8.xml"/><Relationship Id="rId9" Type="http://schemas.openxmlformats.org/officeDocument/2006/relationships/slideLayout" Target="../slideLayouts/slideLayout13.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9" Type="http://schemas.openxmlformats.org/officeDocument/2006/relationships/slideLayout" Target="../slideLayouts/slideLayout43.xml"/><Relationship Id="rId34" Type="http://schemas.openxmlformats.org/officeDocument/2006/relationships/slideLayout" Target="../slideLayouts/slideLayout38.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76" Type="http://schemas.openxmlformats.org/officeDocument/2006/relationships/slideLayout" Target="../slideLayouts/slideLayout80.xml"/><Relationship Id="rId7" Type="http://schemas.openxmlformats.org/officeDocument/2006/relationships/slideLayout" Target="../slideLayouts/slideLayout11.xml"/><Relationship Id="rId71" Type="http://schemas.openxmlformats.org/officeDocument/2006/relationships/slideLayout" Target="../slideLayouts/slideLayout75.xml"/><Relationship Id="rId92" Type="http://schemas.openxmlformats.org/officeDocument/2006/relationships/slideLayout" Target="../slideLayouts/slideLayout96.xml"/><Relationship Id="rId2" Type="http://schemas.openxmlformats.org/officeDocument/2006/relationships/slideLayout" Target="../slideLayouts/slideLayout6.xml"/><Relationship Id="rId29" Type="http://schemas.openxmlformats.org/officeDocument/2006/relationships/slideLayout" Target="../slideLayouts/slideLayout33.xml"/><Relationship Id="rId24" Type="http://schemas.openxmlformats.org/officeDocument/2006/relationships/slideLayout" Target="../slideLayouts/slideLayout28.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66" Type="http://schemas.openxmlformats.org/officeDocument/2006/relationships/slideLayout" Target="../slideLayouts/slideLayout70.xml"/><Relationship Id="rId87" Type="http://schemas.openxmlformats.org/officeDocument/2006/relationships/slideLayout" Target="../slideLayouts/slideLayout91.xml"/><Relationship Id="rId61" Type="http://schemas.openxmlformats.org/officeDocument/2006/relationships/slideLayout" Target="../slideLayouts/slideLayout65.xml"/><Relationship Id="rId82" Type="http://schemas.openxmlformats.org/officeDocument/2006/relationships/slideLayout" Target="../slideLayouts/slideLayout86.xml"/><Relationship Id="rId19" Type="http://schemas.openxmlformats.org/officeDocument/2006/relationships/slideLayout" Target="../slideLayouts/slideLayout23.xml"/><Relationship Id="rId14" Type="http://schemas.openxmlformats.org/officeDocument/2006/relationships/slideLayout" Target="../slideLayouts/slideLayout18.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56" Type="http://schemas.openxmlformats.org/officeDocument/2006/relationships/slideLayout" Target="../slideLayouts/slideLayout60.xml"/><Relationship Id="rId77"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259632" y="404664"/>
            <a:ext cx="7884368" cy="620363"/>
          </a:xfrm>
          <a:prstGeom prst="rect">
            <a:avLst/>
          </a:prstGeom>
          <a:solidFill>
            <a:srgbClr val="2D66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11" name="Google Shape;11;p1"/>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rgbClr val="0033CC"/>
                </a:solidFill>
                <a:latin typeface="Cambria"/>
                <a:ea typeface="Cambria"/>
                <a:cs typeface="Cambria"/>
                <a:sym typeface="Cambri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rgbClr val="8F3900"/>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Cambria"/>
              <a:buChar char="•"/>
              <a:defRPr sz="2400" b="0" i="0" u="none" strike="noStrike" cap="none">
                <a:solidFill>
                  <a:srgbClr val="003399"/>
                </a:solidFill>
                <a:latin typeface="Cambria"/>
                <a:ea typeface="Cambria"/>
                <a:cs typeface="Cambria"/>
                <a:sym typeface="Cambria"/>
              </a:defRPr>
            </a:lvl3pPr>
            <a:lvl4pPr marL="1828800" marR="0" lvl="3" indent="-355600" algn="l" rtl="0">
              <a:spcBef>
                <a:spcPts val="400"/>
              </a:spcBef>
              <a:spcAft>
                <a:spcPts val="0"/>
              </a:spcAft>
              <a:buClr>
                <a:srgbClr val="FF3300"/>
              </a:buClr>
              <a:buSzPts val="2000"/>
              <a:buFont typeface="Cambria"/>
              <a:buChar char="–"/>
              <a:defRPr sz="2000" b="0" i="0" u="none" strike="noStrike" cap="none">
                <a:solidFill>
                  <a:srgbClr val="FF3300"/>
                </a:solidFill>
                <a:latin typeface="Cambria"/>
                <a:ea typeface="Cambria"/>
                <a:cs typeface="Cambria"/>
                <a:sym typeface="Cambria"/>
              </a:defRPr>
            </a:lvl4pPr>
            <a:lvl5pPr marL="2286000" marR="0" lvl="4" indent="-355600" algn="l" rtl="0">
              <a:spcBef>
                <a:spcPts val="400"/>
              </a:spcBef>
              <a:spcAft>
                <a:spcPts val="0"/>
              </a:spcAft>
              <a:buClr>
                <a:srgbClr val="FF9900"/>
              </a:buClr>
              <a:buSzPts val="2000"/>
              <a:buFont typeface="Cambria"/>
              <a:buChar char="»"/>
              <a:defRPr sz="2000" b="0" i="0" u="none" strike="noStrike" cap="none">
                <a:solidFill>
                  <a:srgbClr val="FF9900"/>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6pPr>
            <a:lvl7pPr marL="3200400" marR="0" lvl="6"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7pPr>
            <a:lvl8pPr marL="3657600" marR="0" lvl="7"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8pPr>
            <a:lvl9pPr marL="4114800" marR="0" lvl="8"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800" b="1" i="0" u="none" strike="noStrike" cap="none">
                <a:solidFill>
                  <a:schemeClr val="lt1"/>
                </a:solidFill>
                <a:latin typeface="Cambria"/>
                <a:ea typeface="Cambria"/>
                <a:cs typeface="Cambria"/>
                <a:sym typeface="Cambria"/>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a:solidFill>
                  <a:schemeClr val="dk1"/>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sp>
        <p:nvSpPr>
          <p:cNvPr id="14" name="Google Shape;14;p1"/>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0" u="none">
                <a:solidFill>
                  <a:schemeClr val="dk1"/>
                </a:solidFill>
                <a:latin typeface="Cambria"/>
                <a:ea typeface="Cambria"/>
                <a:cs typeface="Cambria"/>
                <a:sym typeface="Cambria"/>
              </a:defRPr>
            </a:lvl1pPr>
            <a:lvl2pPr marL="0" marR="0" lvl="1" indent="0" algn="r" rtl="0">
              <a:spcBef>
                <a:spcPts val="0"/>
              </a:spcBef>
              <a:buNone/>
              <a:defRPr sz="1200" b="0" u="none">
                <a:solidFill>
                  <a:schemeClr val="dk1"/>
                </a:solidFill>
                <a:latin typeface="Cambria"/>
                <a:ea typeface="Cambria"/>
                <a:cs typeface="Cambria"/>
                <a:sym typeface="Cambria"/>
              </a:defRPr>
            </a:lvl2pPr>
            <a:lvl3pPr marL="0" marR="0" lvl="2" indent="0" algn="r" rtl="0">
              <a:spcBef>
                <a:spcPts val="0"/>
              </a:spcBef>
              <a:buNone/>
              <a:defRPr sz="1200" b="0" u="none">
                <a:solidFill>
                  <a:schemeClr val="dk1"/>
                </a:solidFill>
                <a:latin typeface="Cambria"/>
                <a:ea typeface="Cambria"/>
                <a:cs typeface="Cambria"/>
                <a:sym typeface="Cambria"/>
              </a:defRPr>
            </a:lvl3pPr>
            <a:lvl4pPr marL="0" marR="0" lvl="3" indent="0" algn="r" rtl="0">
              <a:spcBef>
                <a:spcPts val="0"/>
              </a:spcBef>
              <a:buNone/>
              <a:defRPr sz="1200" b="0" u="none">
                <a:solidFill>
                  <a:schemeClr val="dk1"/>
                </a:solidFill>
                <a:latin typeface="Cambria"/>
                <a:ea typeface="Cambria"/>
                <a:cs typeface="Cambria"/>
                <a:sym typeface="Cambria"/>
              </a:defRPr>
            </a:lvl4pPr>
            <a:lvl5pPr marL="0" marR="0" lvl="4" indent="0" algn="r" rtl="0">
              <a:spcBef>
                <a:spcPts val="0"/>
              </a:spcBef>
              <a:buNone/>
              <a:defRPr sz="1200" b="0" u="none">
                <a:solidFill>
                  <a:schemeClr val="dk1"/>
                </a:solidFill>
                <a:latin typeface="Cambria"/>
                <a:ea typeface="Cambria"/>
                <a:cs typeface="Cambria"/>
                <a:sym typeface="Cambria"/>
              </a:defRPr>
            </a:lvl5pPr>
            <a:lvl6pPr marL="0" marR="0" lvl="5" indent="0" algn="r" rtl="0">
              <a:spcBef>
                <a:spcPts val="0"/>
              </a:spcBef>
              <a:buNone/>
              <a:defRPr sz="1200" b="0" u="none">
                <a:solidFill>
                  <a:schemeClr val="dk1"/>
                </a:solidFill>
                <a:latin typeface="Cambria"/>
                <a:ea typeface="Cambria"/>
                <a:cs typeface="Cambria"/>
                <a:sym typeface="Cambria"/>
              </a:defRPr>
            </a:lvl6pPr>
            <a:lvl7pPr marL="0" marR="0" lvl="6" indent="0" algn="r" rtl="0">
              <a:spcBef>
                <a:spcPts val="0"/>
              </a:spcBef>
              <a:buNone/>
              <a:defRPr sz="1200" b="0" u="none">
                <a:solidFill>
                  <a:schemeClr val="dk1"/>
                </a:solidFill>
                <a:latin typeface="Cambria"/>
                <a:ea typeface="Cambria"/>
                <a:cs typeface="Cambria"/>
                <a:sym typeface="Cambria"/>
              </a:defRPr>
            </a:lvl7pPr>
            <a:lvl8pPr marL="0" marR="0" lvl="7" indent="0" algn="r" rtl="0">
              <a:spcBef>
                <a:spcPts val="0"/>
              </a:spcBef>
              <a:buNone/>
              <a:defRPr sz="1200" b="0" u="none">
                <a:solidFill>
                  <a:schemeClr val="dk1"/>
                </a:solidFill>
                <a:latin typeface="Cambria"/>
                <a:ea typeface="Cambria"/>
                <a:cs typeface="Cambria"/>
                <a:sym typeface="Cambria"/>
              </a:defRPr>
            </a:lvl8pPr>
            <a:lvl9pPr marL="0" marR="0" lvl="8" indent="0" algn="r" rtl="0">
              <a:spcBef>
                <a:spcPts val="0"/>
              </a:spcBef>
              <a:buNone/>
              <a:defRPr sz="1200" b="0" u="none">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a:solidFill>
                  <a:schemeClr val="dk1"/>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pic>
        <p:nvPicPr>
          <p:cNvPr id="16" name="Google Shape;16;p1"/>
          <p:cNvPicPr preferRelativeResize="0"/>
          <p:nvPr/>
        </p:nvPicPr>
        <p:blipFill rotWithShape="1">
          <a:blip r:embed="rId6">
            <a:alphaModFix/>
          </a:blip>
          <a:srcRect/>
          <a:stretch/>
        </p:blipFill>
        <p:spPr>
          <a:xfrm>
            <a:off x="0" y="60514"/>
            <a:ext cx="1390650" cy="12152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94">
            <a:alphaModFix amt="7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750">
                <a:solidFill>
                  <a:schemeClr val="tx1"/>
                </a:solidFill>
              </a:defRPr>
            </a:lvl1pPr>
          </a:lstStyle>
          <a:p>
            <a:endParaRPr lang="vi-VN">
              <a:solidFill>
                <a:prstClr val="black">
                  <a:tint val="75000"/>
                </a:prstClr>
              </a:solidFill>
            </a:endParaRPr>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750">
                <a:solidFill>
                  <a:schemeClr val="tx1"/>
                </a:solidFill>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750">
                <a:solidFill>
                  <a:schemeClr val="tx1"/>
                </a:solidFill>
              </a:defRPr>
            </a:lvl1pPr>
          </a:lstStyle>
          <a:p>
            <a:fld id="{395BE27E-6D3E-4CC8-B925-48545A8676BF}" type="slidenum">
              <a:rPr lang="vi-VN" smtClean="0">
                <a:solidFill>
                  <a:prstClr val="black">
                    <a:tint val="75000"/>
                  </a:prstClr>
                </a:solidFill>
              </a:rPr>
              <a:pPr/>
              <a:t>‹#›</a:t>
            </a:fld>
            <a:endParaRPr lang="vi-VN">
              <a:solidFill>
                <a:prstClr val="black">
                  <a:tint val="75000"/>
                </a:prstClr>
              </a:solidFill>
            </a:endParaRPr>
          </a:p>
        </p:txBody>
      </p:sp>
      <p:pic>
        <p:nvPicPr>
          <p:cNvPr id="8" name="Picture 7">
            <a:extLst>
              <a:ext uri="{FF2B5EF4-FFF2-40B4-BE49-F238E27FC236}">
                <a16:creationId xmlns:a16="http://schemas.microsoft.com/office/drawing/2014/main" id="{5D56B060-7533-4412-B5CA-406DCB99143A}"/>
              </a:ext>
            </a:extLst>
          </p:cNvPr>
          <p:cNvPicPr>
            <a:picLocks noChangeAspect="1"/>
          </p:cNvPicPr>
          <p:nvPr userDrawn="1"/>
        </p:nvPicPr>
        <p:blipFill>
          <a:blip r:embed="rId95" cstate="print">
            <a:extLst>
              <a:ext uri="{28A0092B-C50C-407E-A947-70E740481C1C}">
                <a14:useLocalDpi xmlns:a14="http://schemas.microsoft.com/office/drawing/2010/main" val="0"/>
              </a:ext>
            </a:extLst>
          </a:blip>
          <a:stretch>
            <a:fillRect/>
          </a:stretch>
        </p:blipFill>
        <p:spPr>
          <a:xfrm>
            <a:off x="8515350" y="185738"/>
            <a:ext cx="477285" cy="591908"/>
          </a:xfrm>
          <a:prstGeom prst="rect">
            <a:avLst/>
          </a:prstGeom>
        </p:spPr>
      </p:pic>
    </p:spTree>
    <p:extLst>
      <p:ext uri="{BB962C8B-B14F-4D97-AF65-F5344CB8AC3E}">
        <p14:creationId xmlns:p14="http://schemas.microsoft.com/office/powerpoint/2010/main" val="423714694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735" r:id="rId82"/>
    <p:sldLayoutId id="2147483736" r:id="rId83"/>
    <p:sldLayoutId id="2147483737" r:id="rId84"/>
    <p:sldLayoutId id="2147483738" r:id="rId85"/>
    <p:sldLayoutId id="2147483739" r:id="rId86"/>
    <p:sldLayoutId id="2147483740" r:id="rId87"/>
    <p:sldLayoutId id="2147483741" r:id="rId88"/>
    <p:sldLayoutId id="2147483742" r:id="rId89"/>
    <p:sldLayoutId id="2147483743" r:id="rId90"/>
    <p:sldLayoutId id="2147483744" r:id="rId91"/>
    <p:sldLayoutId id="2147483745" r:id="rId92"/>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796413" y="1578078"/>
            <a:ext cx="7993626" cy="2123563"/>
          </a:xfrm>
          <a:prstGeom prst="rect">
            <a:avLst/>
          </a:prstGeom>
          <a:noFill/>
          <a:ln>
            <a:noFill/>
          </a:ln>
        </p:spPr>
        <p:txBody>
          <a:bodyPr spcFirstLastPara="1" wrap="square" lIns="91425" tIns="45700" rIns="91425" bIns="45700" anchor="ctr" anchorCtr="0">
            <a:normAutofit fontScale="90000"/>
          </a:bodyPr>
          <a:lstStyle/>
          <a:p>
            <a:pPr algn="ctr">
              <a:lnSpc>
                <a:spcPct val="107000"/>
              </a:lnSpc>
              <a:spcBef>
                <a:spcPts val="600"/>
              </a:spcBef>
              <a:spcAft>
                <a:spcPts val="600"/>
              </a:spcAft>
            </a:pPr>
            <a:r>
              <a:rPr lang="en-US" sz="4400" b="1" cap="small">
                <a:effectLst/>
                <a:latin typeface="Times New Roman" panose="02020603050405020304" pitchFamily="18" charset="0"/>
                <a:ea typeface="Times New Roman" panose="02020603050405020304" pitchFamily="18" charset="0"/>
              </a:rPr>
              <a:t>CHƯƠNG 1: TỔNG QUAN VỀ CÁCH MẠNG CÔNG NGHIỆP 4.0</a:t>
            </a:r>
            <a:endParaRPr lang="en-US" sz="3600">
              <a:effectLst/>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9BD2731D-CB18-4475-8E05-422E73DACB64}"/>
              </a:ext>
            </a:extLst>
          </p:cNvPr>
          <p:cNvPicPr>
            <a:picLocks noChangeAspect="1"/>
          </p:cNvPicPr>
          <p:nvPr/>
        </p:nvPicPr>
        <p:blipFill>
          <a:blip r:embed="rId3"/>
          <a:stretch>
            <a:fillRect/>
          </a:stretch>
        </p:blipFill>
        <p:spPr>
          <a:xfrm>
            <a:off x="1638760" y="1755826"/>
            <a:ext cx="6296138" cy="4099284"/>
          </a:xfrm>
          <a:prstGeom prst="rect">
            <a:avLst/>
          </a:prstGeom>
        </p:spPr>
      </p:pic>
    </p:spTree>
    <p:extLst>
      <p:ext uri="{BB962C8B-B14F-4D97-AF65-F5344CB8AC3E}">
        <p14:creationId xmlns:p14="http://schemas.microsoft.com/office/powerpoint/2010/main" val="1816658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1" y="1221653"/>
            <a:ext cx="8377084" cy="5459365"/>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1.2.1.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Bối</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cảnh</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sử</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lvl="0" indent="-457200" algn="just" rtl="0">
              <a:spcBef>
                <a:spcPts val="0"/>
              </a:spcBef>
              <a:spcAft>
                <a:spcPts val="0"/>
              </a:spcAft>
              <a:buSzPts val="2800"/>
              <a:buFontTx/>
              <a:buChar char="-"/>
            </a:pPr>
            <a:r>
              <a:rPr lang="en-US" sz="2400" b="0" i="0" dirty="0">
                <a:solidFill>
                  <a:srgbClr val="222222"/>
                </a:solidFill>
                <a:effectLst/>
                <a:latin typeface="Times New Roman" panose="02020603050405020304" pitchFamily="18" charset="0"/>
                <a:cs typeface="Times New Roman" panose="02020603050405020304" pitchFamily="18" charset="0"/>
              </a:rPr>
              <a:t>B</a:t>
            </a:r>
            <a:r>
              <a:rPr lang="vi-VN" sz="2400" b="0" i="0" dirty="0">
                <a:solidFill>
                  <a:srgbClr val="222222"/>
                </a:solidFill>
                <a:effectLst/>
                <a:latin typeface="Times New Roman" panose="02020603050405020304" pitchFamily="18" charset="0"/>
                <a:cs typeface="Times New Roman" panose="02020603050405020304" pitchFamily="18" charset="0"/>
              </a:rPr>
              <a:t>ắt đầu thời điểm chuyển giao thế kỷ và xây dựng dựa trên cuộc cách mạng số.</a:t>
            </a:r>
            <a:endParaRPr lang="en-US" sz="2400" b="0" i="0" dirty="0">
              <a:solidFill>
                <a:srgbClr val="222222"/>
              </a:solidFill>
              <a:effectLst/>
              <a:latin typeface="Times New Roman" panose="02020603050405020304" pitchFamily="18" charset="0"/>
              <a:cs typeface="Times New Roman" panose="02020603050405020304" pitchFamily="18" charset="0"/>
            </a:endParaRPr>
          </a:p>
          <a:p>
            <a:pPr lvl="0" indent="-457200" algn="just" rtl="0">
              <a:spcBef>
                <a:spcPts val="0"/>
              </a:spcBef>
              <a:spcAft>
                <a:spcPts val="0"/>
              </a:spcAft>
              <a:buSzPts val="2800"/>
              <a:buFontTx/>
              <a:buChar char="-"/>
            </a:pPr>
            <a:r>
              <a:rPr lang="en-US" sz="2400" dirty="0" err="1">
                <a:solidFill>
                  <a:srgbClr val="222222"/>
                </a:solidFill>
                <a:latin typeface="Times New Roman" panose="02020603050405020304" pitchFamily="18" charset="0"/>
                <a:cs typeface="Times New Roman" panose="02020603050405020304" pitchFamily="18" charset="0"/>
              </a:rPr>
              <a:t>Phát</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triển</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trên</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cơ</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sở</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các</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thành</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tựu</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của</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cả</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ba</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cuộc</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cách</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mạng</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trước</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đó</a:t>
            </a:r>
            <a:r>
              <a:rPr lang="en-US" sz="2400" dirty="0">
                <a:solidFill>
                  <a:srgbClr val="222222"/>
                </a:solidFill>
                <a:latin typeface="Times New Roman" panose="02020603050405020304" pitchFamily="18" charset="0"/>
                <a:cs typeface="Times New Roman" panose="02020603050405020304" pitchFamily="18" charset="0"/>
              </a:rPr>
              <a:t>.</a:t>
            </a:r>
            <a:endParaRPr lang="en-US" sz="2400" b="0" i="0" dirty="0">
              <a:solidFill>
                <a:srgbClr val="222222"/>
              </a:solidFill>
              <a:effectLst/>
              <a:latin typeface="Times New Roman" panose="02020603050405020304" pitchFamily="18" charset="0"/>
              <a:cs typeface="Times New Roman" panose="02020603050405020304" pitchFamily="18" charset="0"/>
            </a:endParaRPr>
          </a:p>
          <a:p>
            <a:pPr lvl="0" indent="-457200" algn="just" rtl="0">
              <a:spcBef>
                <a:spcPts val="0"/>
              </a:spcBef>
              <a:spcAft>
                <a:spcPts val="0"/>
              </a:spcAft>
              <a:buSzPts val="2800"/>
              <a:buFontTx/>
              <a:buChar char="-"/>
            </a:pPr>
            <a:r>
              <a:rPr lang="en-US" sz="2400" b="0" i="0" dirty="0">
                <a:solidFill>
                  <a:srgbClr val="222222"/>
                </a:solidFill>
                <a:effectLst/>
                <a:latin typeface="Times New Roman" panose="02020603050405020304" pitchFamily="18" charset="0"/>
                <a:cs typeface="Times New Roman" panose="02020603050405020304" pitchFamily="18" charset="0"/>
              </a:rPr>
              <a:t>“Industry 4.0″</a:t>
            </a:r>
            <a:r>
              <a:rPr lang="en-US" sz="2400" dirty="0">
                <a:solidFill>
                  <a:srgbClr val="222222"/>
                </a:solidFill>
                <a:latin typeface="Times New Roman" panose="02020603050405020304" pitchFamily="18" charset="0"/>
                <a:cs typeface="Times New Roman" panose="02020603050405020304" pitchFamily="18" charset="0"/>
              </a:rPr>
              <a:t> - </a:t>
            </a:r>
            <a:r>
              <a:rPr lang="vi-VN" sz="2400" b="0" i="0" dirty="0">
                <a:solidFill>
                  <a:srgbClr val="222222"/>
                </a:solidFill>
                <a:effectLst/>
                <a:latin typeface="Times New Roman" panose="02020603050405020304" pitchFamily="18" charset="0"/>
                <a:cs typeface="Times New Roman" panose="02020603050405020304" pitchFamily="18" charset="0"/>
              </a:rPr>
              <a:t>thuật ngữ được nêu ra tại Hội chợ Hannover</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Đức</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vi-VN" sz="2400" b="0" i="0" dirty="0">
                <a:solidFill>
                  <a:srgbClr val="222222"/>
                </a:solidFill>
                <a:effectLst/>
                <a:latin typeface="Times New Roman" panose="02020603050405020304" pitchFamily="18" charset="0"/>
                <a:cs typeface="Times New Roman" panose="02020603050405020304" pitchFamily="18" charset="0"/>
              </a:rPr>
              <a:t>vào năm 2011 mô tả làm thế nào để tạo ra một cuộc cách mạng về mặt tổ chức của các chuỗi giá trị toàn cầu.</a:t>
            </a:r>
            <a:endParaRPr lang="en-US" sz="2400" b="0" i="0" dirty="0">
              <a:solidFill>
                <a:srgbClr val="222222"/>
              </a:solidFill>
              <a:effectLst/>
              <a:latin typeface="Times New Roman" panose="02020603050405020304" pitchFamily="18" charset="0"/>
              <a:cs typeface="Times New Roman" panose="02020603050405020304" pitchFamily="18" charset="0"/>
            </a:endParaRPr>
          </a:p>
          <a:p>
            <a:pPr lvl="0" indent="-457200" algn="just" rtl="0">
              <a:spcBef>
                <a:spcPts val="0"/>
              </a:spcBef>
              <a:spcAft>
                <a:spcPts val="0"/>
              </a:spcAft>
              <a:buSzPts val="2800"/>
              <a:buFontTx/>
              <a:buChar char="-"/>
            </a:pPr>
            <a:r>
              <a:rPr lang="en-US" sz="2400" dirty="0">
                <a:solidFill>
                  <a:srgbClr val="222222"/>
                </a:solidFill>
                <a:latin typeface="Times New Roman" panose="02020603050405020304" pitchFamily="18" charset="0"/>
                <a:cs typeface="Times New Roman" panose="02020603050405020304" pitchFamily="18" charset="0"/>
              </a:rPr>
              <a:t>C</a:t>
            </a:r>
            <a:r>
              <a:rPr lang="vi-VN" sz="2400" b="0" i="0" dirty="0">
                <a:solidFill>
                  <a:srgbClr val="222222"/>
                </a:solidFill>
                <a:effectLst/>
                <a:latin typeface="Times New Roman" panose="02020603050405020304" pitchFamily="18" charset="0"/>
                <a:cs typeface="Times New Roman" panose="02020603050405020304" pitchFamily="18" charset="0"/>
              </a:rPr>
              <a:t>ác công nghệ mới nổi và sự đổi mới trên diện rộng được khuếch tán nhanh hơn và rộng rãi hơn.</a:t>
            </a:r>
            <a:endParaRPr lang="en-US" sz="2400"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6761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199" y="128311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1.2.2. </a:t>
            </a:r>
            <a:r>
              <a:rPr lang="en-US" sz="2400" b="1" dirty="0" err="1">
                <a:effectLst/>
                <a:latin typeface="Times New Roman" panose="02020603050405020304" pitchFamily="18" charset="0"/>
                <a:ea typeface="Times New Roman" panose="02020603050405020304" pitchFamily="18" charset="0"/>
              </a:rPr>
              <a:t>Khái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niệm</a:t>
            </a:r>
            <a:r>
              <a:rPr lang="en-US" sz="2400" b="1" dirty="0">
                <a:effectLst/>
                <a:latin typeface="Times New Roman" panose="02020603050405020304" pitchFamily="18" charset="0"/>
                <a:ea typeface="Times New Roman" panose="02020603050405020304" pitchFamily="18" charset="0"/>
              </a:rPr>
              <a:t>.</a:t>
            </a:r>
          </a:p>
          <a:p>
            <a:pPr indent="-457200" algn="just">
              <a:spcBef>
                <a:spcPts val="0"/>
              </a:spcBef>
              <a:buSzPts val="2800"/>
              <a:buFontTx/>
              <a:buChar char="-"/>
            </a:pPr>
            <a:r>
              <a:rPr lang="en-US" sz="24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nghiệp</a:t>
            </a: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4.0 </a:t>
            </a:r>
            <a:r>
              <a:rPr lang="vi-VN" sz="2400" b="0" i="0" dirty="0">
                <a:solidFill>
                  <a:srgbClr val="000000"/>
                </a:solidFill>
                <a:effectLst/>
                <a:latin typeface="Times New Roman" panose="02020603050405020304" pitchFamily="18" charset="0"/>
                <a:cs typeface="Times New Roman" panose="02020603050405020304" pitchFamily="18" charset="0"/>
              </a:rPr>
              <a:t>là kết nối các hệ thống nhúng và cơ sở sản xuất thông minh để tạo ra sự hội tụ kỹ thuật số giữa </a:t>
            </a:r>
            <a:r>
              <a:rPr lang="vi-VN" sz="2400" b="0" i="0" dirty="0">
                <a:solidFill>
                  <a:srgbClr val="000000"/>
                </a:solidFill>
                <a:effectLst/>
                <a:latin typeface="+mj-lt"/>
                <a:cs typeface="Times New Roman" panose="02020603050405020304" pitchFamily="18" charset="0"/>
              </a:rPr>
              <a:t>Công nghiệp, Kinh doanh, chức năng và quy trình bên trong.</a:t>
            </a:r>
            <a:r>
              <a:rPr lang="en-US" sz="2400" b="0" i="0" dirty="0">
                <a:solidFill>
                  <a:srgbClr val="000000"/>
                </a:solidFill>
                <a:effectLst/>
                <a:latin typeface="+mj-lt"/>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1" dirty="0" err="1">
                <a:solidFill>
                  <a:srgbClr val="000000"/>
                </a:solidFill>
                <a:effectLst/>
                <a:latin typeface="Times New Roman" panose="02020603050405020304" pitchFamily="18" charset="0"/>
                <a:cs typeface="Times New Roman" panose="02020603050405020304" pitchFamily="18" charset="0"/>
              </a:rPr>
              <a:t>trong</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một</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tờ</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báo</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của</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chính</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phủ</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Đức</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1" dirty="0" err="1">
                <a:solidFill>
                  <a:srgbClr val="000000"/>
                </a:solidFill>
                <a:effectLst/>
                <a:latin typeface="Times New Roman" panose="02020603050405020304" pitchFamily="18" charset="0"/>
                <a:cs typeface="Times New Roman" panose="02020603050405020304" pitchFamily="18" charset="0"/>
              </a:rPr>
              <a:t>năm</a:t>
            </a:r>
            <a:r>
              <a:rPr lang="en-US" sz="2400" b="0" i="1" dirty="0">
                <a:solidFill>
                  <a:srgbClr val="000000"/>
                </a:solidFill>
                <a:effectLst/>
                <a:latin typeface="Times New Roman" panose="02020603050405020304" pitchFamily="18" charset="0"/>
                <a:cs typeface="Times New Roman" panose="02020603050405020304" pitchFamily="18" charset="0"/>
              </a:rPr>
              <a:t> 2013</a:t>
            </a:r>
            <a:r>
              <a:rPr lang="en-US" sz="2400" b="0" i="0" dirty="0">
                <a:solidFill>
                  <a:srgbClr val="000000"/>
                </a:solidFill>
                <a:effectLst/>
                <a:latin typeface="Times New Roman" panose="02020603050405020304" pitchFamily="18" charset="0"/>
                <a:cs typeface="Times New Roman" panose="02020603050405020304" pitchFamily="18" charset="0"/>
              </a:rPr>
              <a:t>)</a:t>
            </a:r>
          </a:p>
          <a:p>
            <a:pPr indent="-457200" algn="just">
              <a:spcBef>
                <a:spcPts val="0"/>
              </a:spcBef>
              <a:buSzPts val="2800"/>
              <a:buFontTx/>
              <a:buChar char="-"/>
            </a:pPr>
            <a:r>
              <a:rPr lang="en-US" sz="24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nghiệp</a:t>
            </a: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4.0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nhòa</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ranh</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Klaus Schwab –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tịch</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đàn</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01206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221654"/>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1.2.3.1. </a:t>
            </a:r>
            <a:r>
              <a:rPr lang="en-US" sz="2400" b="1" dirty="0" err="1">
                <a:latin typeface="Times New Roman" panose="02020603050405020304" pitchFamily="18" charset="0"/>
                <a:ea typeface="Times New Roman" panose="02020603050405020304" pitchFamily="18" charset="0"/>
              </a:rPr>
              <a:t>Số</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hóa</a:t>
            </a:r>
            <a:endParaRPr lang="en-US" sz="2400" b="1" dirty="0">
              <a:latin typeface="Times New Roman" panose="02020603050405020304" pitchFamily="18" charset="0"/>
              <a:ea typeface="Times New Roman" panose="02020603050405020304" pitchFamily="18" charset="0"/>
            </a:endParaRPr>
          </a:p>
          <a:p>
            <a:pPr marL="342900" algn="just">
              <a:spcBef>
                <a:spcPts val="0"/>
              </a:spcBef>
              <a:buSzPts val="2800"/>
              <a:buFontTx/>
              <a:buChar char="-"/>
            </a:pPr>
            <a:r>
              <a:rPr lang="vi-VN" sz="2400" dirty="0">
                <a:solidFill>
                  <a:srgbClr val="222222"/>
                </a:solidFill>
                <a:latin typeface="Times New Roman" panose="02020603050405020304" pitchFamily="18" charset="0"/>
                <a:cs typeface="Times New Roman" panose="02020603050405020304" pitchFamily="18" charset="0"/>
              </a:rPr>
              <a:t>Số hóa (Digitization</a:t>
            </a:r>
            <a:r>
              <a:rPr lang="en-US" sz="2400" dirty="0">
                <a:solidFill>
                  <a:srgbClr val="222222"/>
                </a:solidFill>
                <a:latin typeface="Times New Roman" panose="02020603050405020304" pitchFamily="18" charset="0"/>
                <a:cs typeface="Times New Roman" panose="02020603050405020304" pitchFamily="18" charset="0"/>
              </a:rPr>
              <a:t>) </a:t>
            </a:r>
            <a:r>
              <a:rPr lang="vi-VN" sz="2400" dirty="0">
                <a:solidFill>
                  <a:srgbClr val="222222"/>
                </a:solidFill>
                <a:latin typeface="Times New Roman" panose="02020603050405020304" pitchFamily="18" charset="0"/>
                <a:cs typeface="Times New Roman" panose="02020603050405020304" pitchFamily="18" charset="0"/>
              </a:rPr>
              <a:t>là quá trình chuyển đổi thông tin trên giấy và các quy trình thủ công thành định dạng kỹ thuật số trong đó thông tin được tổ chức thành các bit và byte. Giống như quét một bức ảnh hoặc chuyển đổi một báo cáo giấy thành PDF. Dữ liệu không bị thay đổi - nó chỉ đơn giản được mã hóa theo định dạng kỹ thuật số.</a:t>
            </a:r>
            <a:endParaRPr lang="en-US" sz="2400" dirty="0">
              <a:solidFill>
                <a:srgbClr val="222222"/>
              </a:solidFill>
              <a:latin typeface="Times New Roman" panose="02020603050405020304" pitchFamily="18" charset="0"/>
              <a:cs typeface="Times New Roman" panose="02020603050405020304" pitchFamily="18" charset="0"/>
            </a:endParaRPr>
          </a:p>
          <a:p>
            <a:pPr marL="342900" algn="just">
              <a:spcBef>
                <a:spcPts val="0"/>
              </a:spcBef>
              <a:buSzPts val="2800"/>
              <a:buFontTx/>
              <a:buChar char="-"/>
            </a:pPr>
            <a:r>
              <a:rPr lang="en-US" sz="2400" dirty="0">
                <a:solidFill>
                  <a:srgbClr val="222222"/>
                </a:solidFill>
                <a:latin typeface="Times New Roman" panose="02020603050405020304" pitchFamily="18" charset="0"/>
                <a:cs typeface="Times New Roman" panose="02020603050405020304" pitchFamily="18" charset="0"/>
              </a:rPr>
              <a:t>D</a:t>
            </a:r>
            <a:r>
              <a:rPr lang="vi-VN" sz="2400" dirty="0">
                <a:solidFill>
                  <a:srgbClr val="222222"/>
                </a:solidFill>
                <a:latin typeface="Times New Roman" panose="02020603050405020304" pitchFamily="18" charset="0"/>
                <a:cs typeface="Times New Roman" panose="02020603050405020304" pitchFamily="18" charset="0"/>
              </a:rPr>
              <a:t>ữ liệu số có thể dễ dàng được chia sẻ và truy cập hơn và có thể được truyền đi vô thời hạn, không bị mất mát qua thời gian và qua các lần sao chép dữ liệu</a:t>
            </a:r>
            <a:endParaRPr lang="en-US" sz="24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23658"/>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221654"/>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1.2.3.1. </a:t>
            </a:r>
            <a:r>
              <a:rPr lang="en-US" sz="2400" b="1" dirty="0" err="1">
                <a:latin typeface="Times New Roman" panose="02020603050405020304" pitchFamily="18" charset="0"/>
                <a:ea typeface="Times New Roman" panose="02020603050405020304" pitchFamily="18" charset="0"/>
              </a:rPr>
              <a:t>Số</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hóa</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dirty="0" err="1">
                <a:latin typeface="Times New Roman" panose="02020603050405020304" pitchFamily="18" charset="0"/>
                <a:ea typeface="Times New Roman" panose="02020603050405020304" pitchFamily="18" charset="0"/>
              </a:rPr>
              <a:t>Lợi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ích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quá</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trình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số</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hóa</a:t>
            </a:r>
            <a:r>
              <a:rPr lang="en-US" sz="2400" dirty="0">
                <a:latin typeface="Times New Roman" panose="02020603050405020304" pitchFamily="18" charset="0"/>
                <a:ea typeface="Times New Roman" panose="02020603050405020304" pitchFamily="18" charset="0"/>
              </a:rPr>
              <a:t>:</a:t>
            </a:r>
          </a:p>
          <a:p>
            <a:pPr algn="just">
              <a:buFontTx/>
              <a:buChar char="-"/>
            </a:pPr>
            <a:r>
              <a:rPr lang="en-US" sz="2400" dirty="0">
                <a:solidFill>
                  <a:srgbClr val="222222"/>
                </a:solidFill>
                <a:latin typeface="Times New Roman" panose="02020603050405020304" pitchFamily="18" charset="0"/>
                <a:cs typeface="Times New Roman" panose="02020603050405020304" pitchFamily="18" charset="0"/>
              </a:rPr>
              <a:t>T</a:t>
            </a:r>
            <a:r>
              <a:rPr lang="vi-VN" sz="2400" dirty="0">
                <a:solidFill>
                  <a:srgbClr val="222222"/>
                </a:solidFill>
                <a:latin typeface="Times New Roman" panose="02020603050405020304" pitchFamily="18" charset="0"/>
                <a:cs typeface="Times New Roman" panose="02020603050405020304" pitchFamily="18" charset="0"/>
              </a:rPr>
              <a:t>ối ưu hóa thời gian xử lý và cải thiện năng suất và hiệu quả</a:t>
            </a:r>
            <a:r>
              <a:rPr lang="en-US" sz="2400" dirty="0">
                <a:solidFill>
                  <a:srgbClr val="222222"/>
                </a:solidFill>
                <a:latin typeface="Times New Roman" panose="02020603050405020304" pitchFamily="18" charset="0"/>
                <a:cs typeface="Times New Roman" panose="02020603050405020304" pitchFamily="18" charset="0"/>
              </a:rPr>
              <a:t>.</a:t>
            </a:r>
          </a:p>
          <a:p>
            <a:pPr algn="just">
              <a:buFontTx/>
              <a:buChar char="-"/>
            </a:pPr>
            <a:r>
              <a:rPr lang="vi-VN" sz="2400" dirty="0">
                <a:solidFill>
                  <a:srgbClr val="222222"/>
                </a:solidFill>
                <a:latin typeface="Times New Roman" panose="02020603050405020304" pitchFamily="18" charset="0"/>
                <a:cs typeface="Times New Roman" panose="02020603050405020304" pitchFamily="18" charset="0"/>
              </a:rPr>
              <a:t>Quản lý tài liệu tốt hơn bằng cách lưu trữ và kiểm soát tài liệu theo cách có cấu trúc và an toàn</a:t>
            </a:r>
            <a:endParaRPr lang="en-US" sz="2400" dirty="0">
              <a:solidFill>
                <a:srgbClr val="222222"/>
              </a:solidFill>
              <a:latin typeface="Times New Roman" panose="02020603050405020304" pitchFamily="18" charset="0"/>
              <a:cs typeface="Times New Roman" panose="02020603050405020304" pitchFamily="18" charset="0"/>
            </a:endParaRPr>
          </a:p>
          <a:p>
            <a:pPr algn="just">
              <a:buFontTx/>
              <a:buChar char="-"/>
            </a:pPr>
            <a:r>
              <a:rPr lang="vi-VN" sz="2400" dirty="0">
                <a:solidFill>
                  <a:srgbClr val="222222"/>
                </a:solidFill>
                <a:latin typeface="Times New Roman" panose="02020603050405020304" pitchFamily="18" charset="0"/>
                <a:cs typeface="Times New Roman" panose="02020603050405020304" pitchFamily="18" charset="0"/>
              </a:rPr>
              <a:t>Thu thập dữ liệu</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dễ</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dàng</a:t>
            </a:r>
            <a:r>
              <a:rPr lang="en-US" sz="2400" dirty="0">
                <a:solidFill>
                  <a:srgbClr val="222222"/>
                </a:solidFill>
                <a:latin typeface="Times New Roman" panose="02020603050405020304" pitchFamily="18" charset="0"/>
                <a:cs typeface="Times New Roman" panose="02020603050405020304" pitchFamily="18" charset="0"/>
              </a:rPr>
              <a:t>: T</a:t>
            </a:r>
            <a:r>
              <a:rPr lang="vi-VN" sz="2400" dirty="0">
                <a:solidFill>
                  <a:srgbClr val="222222"/>
                </a:solidFill>
                <a:latin typeface="Times New Roman" panose="02020603050405020304" pitchFamily="18" charset="0"/>
                <a:cs typeface="Times New Roman" panose="02020603050405020304" pitchFamily="18" charset="0"/>
              </a:rPr>
              <a:t>hu thập dữ liệu</a:t>
            </a:r>
            <a:r>
              <a:rPr lang="en-US" sz="2400" dirty="0">
                <a:solidFill>
                  <a:srgbClr val="222222"/>
                </a:solidFill>
                <a:latin typeface="Times New Roman" panose="02020603050405020304" pitchFamily="18" charset="0"/>
                <a:cs typeface="Times New Roman" panose="02020603050405020304" pitchFamily="18" charset="0"/>
              </a:rPr>
              <a:t> </a:t>
            </a:r>
            <a:r>
              <a:rPr lang="vi-VN" sz="2400" dirty="0">
                <a:solidFill>
                  <a:srgbClr val="222222"/>
                </a:solidFill>
                <a:latin typeface="Times New Roman" panose="02020603050405020304" pitchFamily="18" charset="0"/>
                <a:cs typeface="Times New Roman" panose="02020603050405020304" pitchFamily="18" charset="0"/>
              </a:rPr>
              <a:t>từ tài liệu giấy, nguồn đa phương tiện và kỹ thuật số, đọc thông tin từ các đầu vào có thể quét được như mã vạch, mã QR, chip RFID</a:t>
            </a:r>
            <a:r>
              <a:rPr lang="en-US" sz="2400" dirty="0">
                <a:solidFill>
                  <a:srgbClr val="222222"/>
                </a:solidFill>
                <a:latin typeface="Times New Roman" panose="02020603050405020304" pitchFamily="18" charset="0"/>
                <a:cs typeface="Times New Roman" panose="02020603050405020304" pitchFamily="18" charset="0"/>
              </a:rPr>
              <a:t>..</a:t>
            </a:r>
          </a:p>
          <a:p>
            <a:pPr algn="just">
              <a:buFontTx/>
              <a:buChar char="-"/>
            </a:pPr>
            <a:r>
              <a:rPr lang="en-US" sz="2400" dirty="0">
                <a:solidFill>
                  <a:srgbClr val="222222"/>
                </a:solidFill>
                <a:latin typeface="Times New Roman" panose="02020603050405020304" pitchFamily="18" charset="0"/>
                <a:cs typeface="Times New Roman" panose="02020603050405020304" pitchFamily="18" charset="0"/>
              </a:rPr>
              <a:t>T</a:t>
            </a:r>
            <a:r>
              <a:rPr lang="vi-VN" sz="2400" dirty="0">
                <a:solidFill>
                  <a:srgbClr val="222222"/>
                </a:solidFill>
                <a:latin typeface="Times New Roman" panose="02020603050405020304" pitchFamily="18" charset="0"/>
                <a:cs typeface="Times New Roman" panose="02020603050405020304" pitchFamily="18" charset="0"/>
              </a:rPr>
              <a:t>ổ chức có thể đảm bảo tính khả dụng của thông tin liên tục </a:t>
            </a:r>
            <a:r>
              <a:rPr lang="en-US" sz="2400" dirty="0" err="1">
                <a:solidFill>
                  <a:srgbClr val="222222"/>
                </a:solidFill>
                <a:latin typeface="Times New Roman" panose="02020603050405020304" pitchFamily="18" charset="0"/>
                <a:cs typeface="Times New Roman" panose="02020603050405020304" pitchFamily="18" charset="0"/>
              </a:rPr>
              <a:t>nếu</a:t>
            </a:r>
            <a:r>
              <a:rPr lang="vi-VN" sz="2400" dirty="0">
                <a:solidFill>
                  <a:srgbClr val="222222"/>
                </a:solidFill>
                <a:latin typeface="Times New Roman" panose="02020603050405020304" pitchFamily="18" charset="0"/>
                <a:cs typeface="Times New Roman" panose="02020603050405020304" pitchFamily="18" charset="0"/>
              </a:rPr>
              <a:t> người dùng cuối được kết nối</a:t>
            </a:r>
            <a:r>
              <a:rPr lang="en-US" sz="2400" dirty="0">
                <a:solidFill>
                  <a:srgbClr val="222222"/>
                </a:solidFill>
                <a:latin typeface="Times New Roman" panose="02020603050405020304" pitchFamily="18" charset="0"/>
                <a:cs typeface="Times New Roman" panose="02020603050405020304" pitchFamily="18" charset="0"/>
              </a:rPr>
              <a:t> </a:t>
            </a:r>
            <a:r>
              <a:rPr lang="en-US" sz="2400" dirty="0" err="1">
                <a:solidFill>
                  <a:srgbClr val="222222"/>
                </a:solidFill>
                <a:latin typeface="Times New Roman" panose="02020603050405020304" pitchFamily="18" charset="0"/>
                <a:cs typeface="Times New Roman" panose="02020603050405020304" pitchFamily="18" charset="0"/>
              </a:rPr>
              <a:t>mạng</a:t>
            </a:r>
            <a:r>
              <a:rPr lang="vi-VN" sz="2400" dirty="0">
                <a:solidFill>
                  <a:srgbClr val="222222"/>
                </a:solidFill>
                <a:latin typeface="Times New Roman" panose="02020603050405020304" pitchFamily="18" charset="0"/>
                <a:cs typeface="Times New Roman" panose="02020603050405020304" pitchFamily="18" charset="0"/>
              </a:rPr>
              <a:t> liên tục</a:t>
            </a:r>
            <a:r>
              <a:rPr lang="en-US" sz="2400" dirty="0">
                <a:solidFill>
                  <a:srgbClr val="222222"/>
                </a:solidFill>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594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221654"/>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1.2.3.1. </a:t>
            </a:r>
            <a:r>
              <a:rPr lang="en-US" sz="2400" b="1" dirty="0" err="1">
                <a:latin typeface="Times New Roman" panose="02020603050405020304" pitchFamily="18" charset="0"/>
                <a:ea typeface="Times New Roman" panose="02020603050405020304" pitchFamily="18" charset="0"/>
              </a:rPr>
              <a:t>Số</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hóa</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dirty="0" err="1">
                <a:latin typeface="Times New Roman" panose="02020603050405020304" pitchFamily="18" charset="0"/>
                <a:ea typeface="Times New Roman" panose="02020603050405020304" pitchFamily="18" charset="0"/>
              </a:rPr>
              <a:t>Lợi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ích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quá</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trình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số</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hóa</a:t>
            </a:r>
            <a:r>
              <a:rPr lang="en-US" sz="2400" dirty="0">
                <a:latin typeface="Times New Roman" panose="02020603050405020304" pitchFamily="18" charset="0"/>
                <a:ea typeface="Times New Roman" panose="02020603050405020304" pitchFamily="18" charset="0"/>
              </a:rPr>
              <a:t>:</a:t>
            </a:r>
          </a:p>
          <a:p>
            <a:pPr marL="285750" indent="-285750" algn="just">
              <a:spcBef>
                <a:spcPts val="0"/>
              </a:spcBef>
              <a:buSzPts val="2800"/>
              <a:buFontTx/>
              <a:buChar char="-"/>
            </a:pPr>
            <a:r>
              <a:rPr lang="vi-VN" sz="2400" dirty="0">
                <a:solidFill>
                  <a:srgbClr val="000000"/>
                </a:solidFill>
                <a:latin typeface="Times New Roman" panose="02020603050405020304" pitchFamily="18" charset="0"/>
                <a:cs typeface="Times New Roman" panose="02020603050405020304" pitchFamily="18" charset="0"/>
                <a:sym typeface="Arial"/>
              </a:rPr>
              <a:t>Tối thiểu hóa việc lưu trữ giấy</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vi-VN" sz="2400" dirty="0">
                <a:solidFill>
                  <a:srgbClr val="000000"/>
                </a:solidFill>
                <a:latin typeface="Times New Roman" panose="02020603050405020304" pitchFamily="18" charset="0"/>
                <a:cs typeface="Times New Roman" panose="02020603050405020304" pitchFamily="18" charset="0"/>
                <a:sym typeface="Arial"/>
              </a:rPr>
              <a:t>giảm thiểu không gian lưu trữ</a:t>
            </a:r>
            <a:r>
              <a:rPr lang="en-US" sz="2400" dirty="0">
                <a:solidFill>
                  <a:srgbClr val="000000"/>
                </a:solidFill>
                <a:latin typeface="Times New Roman" panose="02020603050405020304" pitchFamily="18" charset="0"/>
                <a:cs typeface="Times New Roman" panose="02020603050405020304" pitchFamily="18" charset="0"/>
                <a:sym typeface="Arial"/>
              </a:rPr>
              <a:t>,</a:t>
            </a:r>
            <a:r>
              <a:rPr lang="vi-VN" sz="2400" dirty="0">
                <a:solidFill>
                  <a:srgbClr val="000000"/>
                </a:solidFill>
                <a:latin typeface="Times New Roman" panose="02020603050405020304" pitchFamily="18" charset="0"/>
                <a:cs typeface="Times New Roman" panose="02020603050405020304" pitchFamily="18" charset="0"/>
                <a:sym typeface="Arial"/>
              </a:rPr>
              <a:t> cải thiện đáng kể quyền truy cập của tài liệu.</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2800"/>
              <a:buFontTx/>
              <a:buChar char="-"/>
            </a:pPr>
            <a:r>
              <a:rPr lang="vi-VN" sz="2400" dirty="0">
                <a:solidFill>
                  <a:srgbClr val="000000"/>
                </a:solidFill>
                <a:latin typeface="Times New Roman" panose="02020603050405020304" pitchFamily="18" charset="0"/>
                <a:cs typeface="Times New Roman" panose="02020603050405020304" pitchFamily="18" charset="0"/>
                <a:sym typeface="Arial"/>
              </a:rPr>
              <a:t>Loại bỏ tìm kiếm thủ công giúp nâng cao hiệu quả </a:t>
            </a:r>
            <a:r>
              <a:rPr lang="en-US" sz="2400" dirty="0" err="1">
                <a:solidFill>
                  <a:srgbClr val="000000"/>
                </a:solidFill>
                <a:latin typeface="Times New Roman" panose="02020603050405020304" pitchFamily="18" charset="0"/>
                <a:cs typeface="Times New Roman" panose="02020603050405020304" pitchFamily="18" charset="0"/>
                <a:sym typeface="Arial"/>
              </a:rPr>
              <a:t>tìm</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kiếm</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giúp</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vi-VN" sz="2400" dirty="0">
                <a:solidFill>
                  <a:srgbClr val="000000"/>
                </a:solidFill>
                <a:latin typeface="Times New Roman" panose="02020603050405020304" pitchFamily="18" charset="0"/>
                <a:cs typeface="Times New Roman" panose="02020603050405020304" pitchFamily="18" charset="0"/>
                <a:sym typeface="Arial"/>
              </a:rPr>
              <a:t>thời gian phản hồi nhanh hơn.</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2800"/>
              <a:buFontTx/>
              <a:buChar char="-"/>
            </a:pPr>
            <a:r>
              <a:rPr lang="vi-VN" sz="2400" dirty="0">
                <a:solidFill>
                  <a:srgbClr val="000000"/>
                </a:solidFill>
                <a:latin typeface="Times New Roman" panose="02020603050405020304" pitchFamily="18" charset="0"/>
                <a:cs typeface="Times New Roman" panose="02020603050405020304" pitchFamily="18" charset="0"/>
                <a:sym typeface="Arial"/>
              </a:rPr>
              <a:t>Bảo mật thông tin được tăng lên do quyền truy cập thông tin được kiểm soát, cho phép </a:t>
            </a:r>
            <a:r>
              <a:rPr lang="en-US" sz="2400" dirty="0" err="1">
                <a:solidFill>
                  <a:srgbClr val="000000"/>
                </a:solidFill>
                <a:latin typeface="Times New Roman" panose="02020603050405020304" pitchFamily="18" charset="0"/>
                <a:cs typeface="Times New Roman" panose="02020603050405020304" pitchFamily="18" charset="0"/>
                <a:sym typeface="Arial"/>
              </a:rPr>
              <a:t>người</a:t>
            </a:r>
            <a:r>
              <a:rPr lang="en-US" sz="2400" dirty="0">
                <a:solidFill>
                  <a:srgbClr val="000000"/>
                </a:solidFill>
                <a:latin typeface="Times New Roman" panose="02020603050405020304" pitchFamily="18" charset="0"/>
                <a:cs typeface="Times New Roman" panose="02020603050405020304" pitchFamily="18" charset="0"/>
                <a:sym typeface="Arial"/>
              </a:rPr>
              <a:t> dung </a:t>
            </a:r>
            <a:r>
              <a:rPr lang="vi-VN" sz="2400" dirty="0">
                <a:solidFill>
                  <a:srgbClr val="000000"/>
                </a:solidFill>
                <a:latin typeface="Times New Roman" panose="02020603050405020304" pitchFamily="18" charset="0"/>
                <a:cs typeface="Times New Roman" panose="02020603050405020304" pitchFamily="18" charset="0"/>
                <a:sym typeface="Arial"/>
              </a:rPr>
              <a:t>chỉ truy cập vào thông tin có liên quan trực tiếp đến họ.</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2800"/>
              <a:buFontTx/>
              <a:buChar char="-"/>
            </a:pPr>
            <a:r>
              <a:rPr lang="vi-VN" sz="2400" dirty="0">
                <a:solidFill>
                  <a:srgbClr val="000000"/>
                </a:solidFill>
                <a:latin typeface="Times New Roman" panose="02020603050405020304" pitchFamily="18" charset="0"/>
                <a:cs typeface="Times New Roman" panose="02020603050405020304" pitchFamily="18" charset="0"/>
                <a:sym typeface="Arial"/>
              </a:rPr>
              <a:t>Giảm chi phí lưu trữ</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2800"/>
              <a:buFontTx/>
              <a:buChar char="-"/>
            </a:pPr>
            <a:r>
              <a:rPr lang="vi-VN" sz="2400" dirty="0">
                <a:solidFill>
                  <a:srgbClr val="000000"/>
                </a:solidFill>
                <a:latin typeface="Times New Roman" panose="02020603050405020304" pitchFamily="18" charset="0"/>
                <a:cs typeface="Times New Roman" panose="02020603050405020304" pitchFamily="18" charset="0"/>
                <a:sym typeface="Arial"/>
              </a:rPr>
              <a:t>Thân thiện với môi trường</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285750" indent="-285750" algn="just">
              <a:spcBef>
                <a:spcPts val="0"/>
              </a:spcBef>
              <a:buSzPts val="2800"/>
              <a:buFontTx/>
              <a:buChar char="-"/>
            </a:pPr>
            <a:endParaRPr lang="vi-VN" sz="1100" b="0" i="0" dirty="0">
              <a:solidFill>
                <a:srgbClr val="202122"/>
              </a:solidFill>
              <a:effectLst/>
              <a:latin typeface="Arial" panose="020B0604020202020204" pitchFamily="34" charset="0"/>
            </a:endParaRPr>
          </a:p>
          <a:p>
            <a:pPr marL="285750" indent="-285750" algn="just">
              <a:spcBef>
                <a:spcPts val="0"/>
              </a:spcBef>
              <a:buSzPts val="2800"/>
              <a:buFontTx/>
              <a:buChar char="-"/>
            </a:pPr>
            <a:endParaRPr lang="vi-VN" sz="1600" b="0" i="0" dirty="0">
              <a:solidFill>
                <a:srgbClr val="202122"/>
              </a:solidFill>
              <a:effectLst/>
              <a:latin typeface="Arial" panose="020B0604020202020204" pitchFamily="34" charset="0"/>
            </a:endParaRPr>
          </a:p>
          <a:p>
            <a:pPr marL="0" indent="0" algn="just">
              <a:spcBef>
                <a:spcPts val="0"/>
              </a:spcBef>
              <a:buSzPts val="2800"/>
              <a:buNone/>
            </a:pPr>
            <a:endParaRPr lang="en-US"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856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221654"/>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1.2.3.1. </a:t>
            </a:r>
            <a:r>
              <a:rPr lang="en-US" sz="2400" b="1" dirty="0" err="1">
                <a:latin typeface="Times New Roman" panose="02020603050405020304" pitchFamily="18" charset="0"/>
                <a:ea typeface="Times New Roman" panose="02020603050405020304" pitchFamily="18" charset="0"/>
              </a:rPr>
              <a:t>Số</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hóa</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dirty="0" err="1">
                <a:latin typeface="Times New Roman" panose="02020603050405020304" pitchFamily="18" charset="0"/>
                <a:ea typeface="Times New Roman" panose="02020603050405020304" pitchFamily="18" charset="0"/>
              </a:rPr>
              <a:t>Nhược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điểm</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quá</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trình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số</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hóa</a:t>
            </a:r>
            <a:r>
              <a:rPr lang="en-US" sz="2400" dirty="0">
                <a:latin typeface="Times New Roman" panose="02020603050405020304" pitchFamily="18" charset="0"/>
                <a:ea typeface="Times New Roman" panose="02020603050405020304" pitchFamily="18" charset="0"/>
              </a:rPr>
              <a:t>:</a:t>
            </a:r>
          </a:p>
          <a:p>
            <a:pPr marL="114300" indent="0" algn="l">
              <a:buNone/>
            </a:pPr>
            <a:r>
              <a:rPr lang="vi-VN" sz="2400" dirty="0">
                <a:solidFill>
                  <a:srgbClr val="000000"/>
                </a:solidFill>
                <a:latin typeface="Times New Roman" panose="02020603050405020304" pitchFamily="18" charset="0"/>
                <a:cs typeface="Times New Roman" panose="02020603050405020304" pitchFamily="18" charset="0"/>
              </a:rPr>
              <a:t>Rủi ro về an toàn dữ liệu:</a:t>
            </a:r>
          </a:p>
          <a:p>
            <a:pPr algn="l"/>
            <a:r>
              <a:rPr lang="vi-VN" sz="2400" dirty="0">
                <a:solidFill>
                  <a:srgbClr val="000000"/>
                </a:solidFill>
                <a:latin typeface="Times New Roman" panose="02020603050405020304" pitchFamily="18" charset="0"/>
                <a:cs typeface="Times New Roman" panose="02020603050405020304" pitchFamily="18" charset="0"/>
              </a:rPr>
              <a:t>Mặc dù công nghệ phát triển nhưng cũng không tránh khỏi thất bại, mọi thứ không hoàn toàn tin cậy 100%, mọi thông tin đều có thể bị biến mất. Các hacker có thể sử dụng thông tin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nhằm mục đích không chính đáng, truyền bá những thông tin sai lệch đến cộng đồng.</a:t>
            </a:r>
          </a:p>
          <a:p>
            <a:pPr algn="l"/>
            <a:r>
              <a:rPr lang="vi-VN" sz="2400" dirty="0">
                <a:solidFill>
                  <a:srgbClr val="000000"/>
                </a:solidFill>
                <a:latin typeface="Times New Roman" panose="02020603050405020304" pitchFamily="18" charset="0"/>
                <a:cs typeface="Times New Roman" panose="02020603050405020304" pitchFamily="18" charset="0"/>
              </a:rPr>
              <a:t>Việc số hóa các dữ liệu có thể đem lại sự tiện lợi, năng suất cho </a:t>
            </a:r>
            <a:r>
              <a:rPr lang="en-US" sz="2400" dirty="0" err="1">
                <a:solidFill>
                  <a:srgbClr val="000000"/>
                </a:solidFill>
                <a:latin typeface="Times New Roman" panose="02020603050405020304" pitchFamily="18" charset="0"/>
                <a:cs typeface="Times New Roman" panose="02020603050405020304" pitchFamily="18" charset="0"/>
              </a:rPr>
              <a:t>tổ</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chức</a:t>
            </a:r>
            <a:r>
              <a:rPr lang="vi-VN" sz="2400" dirty="0">
                <a:solidFill>
                  <a:srgbClr val="000000"/>
                </a:solidFill>
                <a:latin typeface="Times New Roman" panose="02020603050405020304" pitchFamily="18" charset="0"/>
                <a:cs typeface="Times New Roman" panose="02020603050405020304" pitchFamily="18" charset="0"/>
              </a:rPr>
              <a:t>, tuy nhiên vẫn có những rủi ro về bảo quản, an ninh dữ liệu. Do đó, chúng ta có nguy cơ mất quyền kiểm soát, bảo quản thông tin trên hệ thống, dẫn tới mất dữ liệu.</a:t>
            </a:r>
          </a:p>
          <a:p>
            <a:pPr marL="0" indent="0" algn="just">
              <a:spcBef>
                <a:spcPts val="0"/>
              </a:spcBef>
              <a:buSzPts val="2800"/>
              <a:buNone/>
            </a:pP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lgn="just">
              <a:spcBef>
                <a:spcPts val="0"/>
              </a:spcBef>
              <a:buSzPts val="2800"/>
              <a:buFontTx/>
              <a:buChar char="-"/>
            </a:pPr>
            <a:endParaRPr lang="vi-VN" sz="1100" b="0" i="0" dirty="0">
              <a:solidFill>
                <a:srgbClr val="202122"/>
              </a:solidFill>
              <a:effectLst/>
              <a:latin typeface="Arial" panose="020B0604020202020204" pitchFamily="34" charset="0"/>
            </a:endParaRPr>
          </a:p>
          <a:p>
            <a:pPr marL="285750" indent="-285750" algn="just">
              <a:spcBef>
                <a:spcPts val="0"/>
              </a:spcBef>
              <a:buSzPts val="2800"/>
              <a:buFontTx/>
              <a:buChar char="-"/>
            </a:pPr>
            <a:endParaRPr lang="vi-VN" sz="1600" b="0" i="0" dirty="0">
              <a:solidFill>
                <a:srgbClr val="202122"/>
              </a:solidFill>
              <a:effectLst/>
              <a:latin typeface="Arial" panose="020B0604020202020204" pitchFamily="34" charset="0"/>
            </a:endParaRPr>
          </a:p>
          <a:p>
            <a:pPr marL="0" indent="0" algn="just">
              <a:spcBef>
                <a:spcPts val="0"/>
              </a:spcBef>
              <a:buSzPts val="2800"/>
              <a:buNone/>
            </a:pPr>
            <a:endParaRPr lang="en-US"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1985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94636" y="1115776"/>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1.2.3.2. </a:t>
            </a:r>
            <a:r>
              <a:rPr lang="en-US" sz="2400" b="1" dirty="0" err="1">
                <a:latin typeface="Times New Roman" panose="02020603050405020304" pitchFamily="18" charset="0"/>
                <a:ea typeface="Times New Roman" panose="02020603050405020304" pitchFamily="18" charset="0"/>
              </a:rPr>
              <a:t>Thực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và</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ảo</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dirty="0">
                <a:solidFill>
                  <a:srgbClr val="000000"/>
                </a:solidFill>
                <a:latin typeface="Times New Roman" panose="02020603050405020304" pitchFamily="18" charset="0"/>
                <a:cs typeface="Times New Roman" panose="02020603050405020304" pitchFamily="18" charset="0"/>
              </a:rPr>
              <a:t>- </a:t>
            </a:r>
            <a:r>
              <a:rPr lang="en-US" sz="2400" b="1" i="1" dirty="0" err="1">
                <a:solidFill>
                  <a:srgbClr val="000000"/>
                </a:solidFill>
                <a:latin typeface="Times New Roman" panose="02020603050405020304" pitchFamily="18" charset="0"/>
                <a:cs typeface="Times New Roman" panose="02020603050405020304" pitchFamily="18" charset="0"/>
              </a:rPr>
              <a:t>Thực</a:t>
            </a:r>
            <a:r>
              <a:rPr lang="en-US" sz="2400" b="1" i="1" dirty="0">
                <a:solidFill>
                  <a:srgbClr val="000000"/>
                </a:solidFill>
                <a:latin typeface="Times New Roman" panose="02020603050405020304" pitchFamily="18" charset="0"/>
                <a:cs typeface="Times New Roman" panose="02020603050405020304" pitchFamily="18" charset="0"/>
              </a:rPr>
              <a:t> </a:t>
            </a:r>
            <a:r>
              <a:rPr lang="en-US" sz="2400" b="1" i="1" dirty="0" err="1">
                <a:solidFill>
                  <a:srgbClr val="000000"/>
                </a:solidFill>
                <a:latin typeface="Times New Roman" panose="02020603050405020304" pitchFamily="18" charset="0"/>
                <a:cs typeface="Times New Roman" panose="02020603050405020304" pitchFamily="18" charset="0"/>
              </a:rPr>
              <a:t>tế</a:t>
            </a:r>
            <a:r>
              <a:rPr lang="en-US" sz="2400" b="1" i="1" dirty="0">
                <a:solidFill>
                  <a:srgbClr val="000000"/>
                </a:solidFill>
                <a:latin typeface="Times New Roman" panose="02020603050405020304" pitchFamily="18" charset="0"/>
                <a:cs typeface="Times New Roman" panose="02020603050405020304" pitchFamily="18" charset="0"/>
              </a:rPr>
              <a:t> </a:t>
            </a:r>
            <a:r>
              <a:rPr lang="en-US" sz="2400" b="1" i="1" dirty="0" err="1">
                <a:solidFill>
                  <a:srgbClr val="000000"/>
                </a:solidFill>
                <a:latin typeface="Times New Roman" panose="02020603050405020304" pitchFamily="18" charset="0"/>
                <a:cs typeface="Times New Roman" panose="02020603050405020304" pitchFamily="18" charset="0"/>
              </a:rPr>
              <a:t>ảo</a:t>
            </a:r>
            <a:r>
              <a:rPr lang="en-US" sz="2400" b="1" i="1" dirty="0">
                <a:solidFill>
                  <a:srgbClr val="000000"/>
                </a:solidFill>
                <a:latin typeface="Times New Roman" panose="02020603050405020304" pitchFamily="18" charset="0"/>
                <a:cs typeface="Times New Roman" panose="02020603050405020304" pitchFamily="18" charset="0"/>
              </a:rPr>
              <a:t> -VR (Virtual Reality):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sự</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trở</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thành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phần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tương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theo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nhau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cạnh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việc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tạo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ra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người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dùng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trải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nghiệm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về</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còn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tương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người</a:t>
            </a:r>
            <a:r>
              <a:rPr lang="en-US" sz="2400" dirty="0">
                <a:solidFill>
                  <a:srgbClr val="000000"/>
                </a:solidFill>
                <a:latin typeface="Times New Roman" panose="02020603050405020304" pitchFamily="18" charset="0"/>
                <a:cs typeface="Times New Roman" panose="02020603050405020304" pitchFamily="18" charset="0"/>
              </a:rPr>
              <a:t> qua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quan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khứu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xúc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giác</a:t>
            </a:r>
            <a:r>
              <a:rPr lang="en-US" sz="2400" dirty="0">
                <a:solidFill>
                  <a:srgbClr val="000000"/>
                </a:solidFill>
                <a:latin typeface="Times New Roman" panose="02020603050405020304" pitchFamily="18" charset="0"/>
                <a:cs typeface="Times New Roman" panose="02020603050405020304" pitchFamily="18" charset="0"/>
              </a:rPr>
              <a:t>.</a:t>
            </a:r>
          </a:p>
          <a:p>
            <a:pPr marL="0" indent="0" algn="just">
              <a:spcBef>
                <a:spcPts val="0"/>
              </a:spcBef>
              <a:buSzPts val="2800"/>
              <a:buNone/>
            </a:pP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Đặc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sự</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hòa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nhập</a:t>
            </a:r>
            <a:r>
              <a:rPr lang="en-US" sz="2400" dirty="0">
                <a:solidFill>
                  <a:srgbClr val="000000"/>
                </a:solidFill>
                <a:latin typeface="Times New Roman" panose="02020603050405020304" pitchFamily="18" charset="0"/>
                <a:cs typeface="Times New Roman" panose="02020603050405020304" pitchFamily="18" charset="0"/>
              </a:rPr>
              <a:t> (immersive). </a:t>
            </a:r>
            <a:r>
              <a:rPr lang="en-US" sz="2400" dirty="0" err="1">
                <a:solidFill>
                  <a:srgbClr val="000000"/>
                </a:solidFill>
                <a:latin typeface="Times New Roman" panose="02020603050405020304" pitchFamily="18" charset="0"/>
                <a:cs typeface="Times New Roman" panose="02020603050405020304" pitchFamily="18" charset="0"/>
              </a:rPr>
              <a:t>Thuật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ngữ</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mô</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tả</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cảm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cảm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thấy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thật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thấy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hết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đối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tượng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hay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cảm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thấy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đang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sống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gian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mới</a:t>
            </a:r>
            <a:r>
              <a:rPr lang="en-US" sz="2400" dirty="0">
                <a:solidFill>
                  <a:srgbClr val="000000"/>
                </a:solidFill>
                <a:latin typeface="Times New Roman" panose="02020603050405020304" pitchFamily="18" charset="0"/>
                <a:cs typeface="Times New Roman" panose="02020603050405020304" pitchFamily="18" charset="0"/>
              </a:rPr>
              <a:t> hay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Sự</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hòa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nhập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phần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đến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từ</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việc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sẽ</a:t>
            </a:r>
            <a:r>
              <a:rPr lang="en-US" sz="2400" dirty="0">
                <a:solidFill>
                  <a:srgbClr val="000000"/>
                </a:solidFill>
                <a:latin typeface="Times New Roman" panose="02020603050405020304" pitchFamily="18" charset="0"/>
                <a:cs typeface="Times New Roman" panose="02020603050405020304" pitchFamily="18" charset="0"/>
              </a:rPr>
              <a:t> bao </a:t>
            </a:r>
            <a:r>
              <a:rPr lang="en-US" sz="2400" dirty="0" err="1">
                <a:solidFill>
                  <a:srgbClr val="000000"/>
                </a:solidFill>
                <a:latin typeface="Times New Roman" panose="02020603050405020304" pitchFamily="18" charset="0"/>
                <a:cs typeface="Times New Roman" panose="02020603050405020304" pitchFamily="18" charset="0"/>
              </a:rPr>
              <a:t>phủ</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hết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tầm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nhìn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mắt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sẽ</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thấy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gì</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ngoài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đời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thật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cả</a:t>
            </a:r>
            <a:r>
              <a:rPr lang="en-US" sz="1800" dirty="0">
                <a:solidFill>
                  <a:srgbClr val="000000"/>
                </a:solidFill>
                <a:effectLst/>
                <a:latin typeface="Arial" panose="020B0604020202020204" pitchFamily="34"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859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94636" y="1115776"/>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1.2.3.2. </a:t>
            </a:r>
            <a:r>
              <a:rPr lang="en-US" sz="2400" b="1" dirty="0" err="1">
                <a:latin typeface="Times New Roman" panose="02020603050405020304" pitchFamily="18" charset="0"/>
                <a:ea typeface="Times New Roman" panose="02020603050405020304" pitchFamily="18" charset="0"/>
              </a:rPr>
              <a:t>Thực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và</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ảo</a:t>
            </a:r>
            <a:endParaRPr lang="en-US" sz="2400" b="1" dirty="0">
              <a:latin typeface="Times New Roman" panose="02020603050405020304" pitchFamily="18" charset="0"/>
              <a:ea typeface="Times New Roman" panose="02020603050405020304" pitchFamily="18" charset="0"/>
            </a:endParaRPr>
          </a:p>
          <a:p>
            <a:pPr marL="285750" indent="-285750" algn="just">
              <a:spcBef>
                <a:spcPts val="0"/>
              </a:spcBef>
              <a:buSzPts val="2800"/>
              <a:buFontTx/>
              <a:buChar char="-"/>
            </a:pP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tăng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cường</a:t>
            </a:r>
            <a:r>
              <a:rPr lang="en-US" sz="2400" dirty="0">
                <a:solidFill>
                  <a:srgbClr val="000000"/>
                </a:solidFill>
                <a:latin typeface="Times New Roman" panose="02020603050405020304" pitchFamily="18" charset="0"/>
                <a:cs typeface="Times New Roman" panose="02020603050405020304" pitchFamily="18" charset="0"/>
              </a:rPr>
              <a:t> (AR)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phát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triển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từ</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tăng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cường</a:t>
            </a:r>
            <a:r>
              <a:rPr lang="en-US" sz="2400" dirty="0">
                <a:solidFill>
                  <a:srgbClr val="000000"/>
                </a:solidFill>
                <a:latin typeface="Times New Roman" panose="02020603050405020304" pitchFamily="18" charset="0"/>
                <a:cs typeface="Times New Roman" panose="02020603050405020304" pitchFamily="18" charset="0"/>
              </a:rPr>
              <a:t> (AR)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trước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mắt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tăng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cường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hoặc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bổ</a:t>
            </a:r>
            <a:r>
              <a:rPr lang="en-US" sz="2400" dirty="0">
                <a:solidFill>
                  <a:srgbClr val="000000"/>
                </a:solidFill>
                <a:latin typeface="Times New Roman" panose="02020603050405020304" pitchFamily="18" charset="0"/>
                <a:cs typeface="Times New Roman" panose="02020603050405020304" pitchFamily="18" charset="0"/>
              </a:rPr>
              <a:t> sung </a:t>
            </a:r>
            <a:r>
              <a:rPr lang="en-US" sz="2400" dirty="0" err="1">
                <a:solidFill>
                  <a:srgbClr val="000000"/>
                </a:solidFill>
                <a:latin typeface="Times New Roman" panose="02020603050405020304" pitchFamily="18" charset="0"/>
                <a:cs typeface="Times New Roman" panose="02020603050405020304" pitchFamily="18" charset="0"/>
              </a:rPr>
              <a:t>thêm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thông</a:t>
            </a:r>
            <a:r>
              <a:rPr lang="en-US" sz="2400" dirty="0">
                <a:solidFill>
                  <a:srgbClr val="000000"/>
                </a:solidFill>
                <a:latin typeface="Times New Roman" panose="02020603050405020304" pitchFamily="18" charset="0"/>
                <a:cs typeface="Times New Roman" panose="02020603050405020304" pitchFamily="18" charset="0"/>
              </a:rPr>
              <a:t> tin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trước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mắt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trở</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phú</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vậy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nếu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toàn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do </a:t>
            </a:r>
            <a:r>
              <a:rPr lang="en-US" sz="2400" dirty="0" err="1">
                <a:solidFill>
                  <a:srgbClr val="000000"/>
                </a:solidFill>
                <a:latin typeface="Times New Roman" panose="02020603050405020304" pitchFamily="18" charset="0"/>
                <a:cs typeface="Times New Roman" panose="02020603050405020304" pitchFamily="18" charset="0"/>
              </a:rPr>
              <a:t>máy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tạo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ra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thì</a:t>
            </a:r>
            <a:r>
              <a:rPr lang="en-US" sz="2400" dirty="0">
                <a:solidFill>
                  <a:srgbClr val="000000"/>
                </a:solidFill>
                <a:latin typeface="Times New Roman" panose="02020603050405020304" pitchFamily="18" charset="0"/>
                <a:cs typeface="Times New Roman" panose="02020603050405020304" pitchFamily="18" charset="0"/>
              </a:rPr>
              <a:t> AR </a:t>
            </a:r>
            <a:r>
              <a:rPr lang="en-US" sz="2400" dirty="0" err="1">
                <a:solidFill>
                  <a:srgbClr val="000000"/>
                </a:solidFill>
                <a:latin typeface="Times New Roman" panose="02020603050405020304" pitchFamily="18" charset="0"/>
                <a:cs typeface="Times New Roman" panose="02020603050405020304" pitchFamily="18" charset="0"/>
              </a:rPr>
              <a:t>lại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ở </a:t>
            </a:r>
            <a:r>
              <a:rPr lang="en-US" sz="2400" dirty="0" err="1">
                <a:solidFill>
                  <a:srgbClr val="000000"/>
                </a:solidFill>
                <a:latin typeface="Times New Roman" panose="02020603050405020304" pitchFamily="18" charset="0"/>
                <a:cs typeface="Times New Roman" panose="02020603050405020304" pitchFamily="18" charset="0"/>
              </a:rPr>
              <a:t>trước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mắt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tăng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cường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thêm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hoặc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thông</a:t>
            </a:r>
            <a:r>
              <a:rPr lang="en-US" sz="2400" dirty="0">
                <a:solidFill>
                  <a:srgbClr val="000000"/>
                </a:solidFill>
                <a:latin typeface="Times New Roman" panose="02020603050405020304" pitchFamily="18" charset="0"/>
                <a:cs typeface="Times New Roman" panose="02020603050405020304" pitchFamily="18" charset="0"/>
              </a:rPr>
              <a:t> tin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a:t>
            </a:r>
          </a:p>
          <a:p>
            <a:pPr marL="285750" indent="-285750" algn="just">
              <a:spcBef>
                <a:spcPts val="0"/>
              </a:spcBef>
              <a:buSzPts val="2800"/>
              <a:buFontTx/>
              <a:buChar char="-"/>
            </a:pPr>
            <a:r>
              <a:rPr lang="en-US" sz="2400" dirty="0" err="1">
                <a:solidFill>
                  <a:srgbClr val="000000"/>
                </a:solidFill>
                <a:latin typeface="Times New Roman" panose="02020603050405020304" pitchFamily="18" charset="0"/>
                <a:cs typeface="Times New Roman" panose="02020603050405020304" pitchFamily="18" charset="0"/>
              </a:rPr>
              <a:t>Giống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ảo</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để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trải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nghiệm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sẽ</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cần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dùng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đến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loại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minh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chuyên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dụng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hỗ</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trợ</a:t>
            </a:r>
            <a:r>
              <a:rPr lang="en-US" sz="2400" dirty="0">
                <a:solidFill>
                  <a:srgbClr val="000000"/>
                </a:solidFill>
                <a:latin typeface="Times New Roman" panose="02020603050405020304" pitchFamily="18" charset="0"/>
                <a:cs typeface="Times New Roman" panose="02020603050405020304" pitchFamily="18" charset="0"/>
              </a:rPr>
              <a:t>. </a:t>
            </a:r>
            <a:endParaRPr lang="en-US" sz="1800" dirty="0">
              <a:solidFill>
                <a:srgbClr val="000000"/>
              </a:solidFill>
              <a:effectLst/>
              <a:latin typeface="Arial" panose="020B0604020202020204" pitchFamily="34" charset="0"/>
              <a:ea typeface="Times New Roman" panose="02020603050405020304" pitchFamily="18" charset="0"/>
            </a:endParaRPr>
          </a:p>
          <a:p>
            <a:pPr marL="0" indent="0" algn="just">
              <a:spcBef>
                <a:spcPts val="0"/>
              </a:spcBef>
              <a:buSzPts val="2800"/>
              <a:buNone/>
            </a:pPr>
            <a:endParaRPr lang="en-US" sz="1800"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85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72"/>
        <p:cNvGrpSpPr/>
        <p:nvPr/>
      </p:nvGrpSpPr>
      <p:grpSpPr>
        <a:xfrm>
          <a:off x="0" y="0"/>
          <a:ext cx="0" cy="0"/>
          <a:chOff x="0" y="0"/>
          <a:chExt cx="0" cy="0"/>
        </a:xfrm>
      </p:grpSpPr>
      <p:pic>
        <p:nvPicPr>
          <p:cNvPr id="4" name="Picture 3">
            <a:extLst>
              <a:ext uri="{FF2B5EF4-FFF2-40B4-BE49-F238E27FC236}">
                <a16:creationId xmlns:a16="http://schemas.microsoft.com/office/drawing/2014/main" id="{AD6DE759-B15C-4348-BDB1-3049083FFA06}"/>
              </a:ext>
            </a:extLst>
          </p:cNvPr>
          <p:cNvPicPr>
            <a:picLocks noChangeAspect="1"/>
          </p:cNvPicPr>
          <p:nvPr/>
        </p:nvPicPr>
        <p:blipFill rotWithShape="1">
          <a:blip r:embed="rId3">
            <a:alphaModFix amt="35000"/>
          </a:blip>
          <a:srcRect l="23976" t="30032" r="27163" b="20913"/>
          <a:stretch/>
        </p:blipFill>
        <p:spPr bwMode="auto">
          <a:xfrm>
            <a:off x="1" y="1937084"/>
            <a:ext cx="9144000" cy="4920916"/>
          </a:xfrm>
          <a:prstGeom prst="rect">
            <a:avLst/>
          </a:prstGeom>
          <a:extLst>
            <a:ext uri="{53640926-AAD7-44D8-BBD7-CCE9431645EC}">
              <a14:shadowObscured xmlns:a14="http://schemas.microsoft.com/office/drawing/2010/main"/>
            </a:ext>
          </a:extLst>
        </p:spPr>
      </p:pic>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94636" y="1115776"/>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1.2.3.2. </a:t>
            </a:r>
            <a:r>
              <a:rPr lang="en-US" sz="2400" b="1" dirty="0" err="1">
                <a:latin typeface="Times New Roman" panose="02020603050405020304" pitchFamily="18" charset="0"/>
                <a:ea typeface="Times New Roman" panose="02020603050405020304" pitchFamily="18" charset="0"/>
              </a:rPr>
              <a:t>Thực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và</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ảo</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thấy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AR </a:t>
            </a:r>
            <a:r>
              <a:rPr lang="en-US" sz="2400" dirty="0" err="1">
                <a:solidFill>
                  <a:srgbClr val="000000"/>
                </a:solidFill>
                <a:latin typeface="Times New Roman" panose="02020603050405020304" pitchFamily="18" charset="0"/>
                <a:cs typeface="Times New Roman" panose="02020603050405020304" pitchFamily="18" charset="0"/>
              </a:rPr>
              <a:t>đang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phổ</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biến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hơn</a:t>
            </a:r>
            <a:r>
              <a:rPr lang="en-US" sz="2400" dirty="0">
                <a:solidFill>
                  <a:srgbClr val="000000"/>
                </a:solidFill>
                <a:latin typeface="Times New Roman" panose="02020603050405020304" pitchFamily="18" charset="0"/>
                <a:cs typeface="Times New Roman" panose="02020603050405020304" pitchFamily="18" charset="0"/>
              </a:rPr>
              <a:t> so </a:t>
            </a:r>
            <a:r>
              <a:rPr lang="en-US" sz="2400" dirty="0" err="1">
                <a:solidFill>
                  <a:srgbClr val="000000"/>
                </a:solidFill>
                <a:latin typeface="Times New Roman" panose="02020603050405020304" pitchFamily="18" charset="0"/>
                <a:cs typeface="Times New Roman" panose="02020603050405020304" pitchFamily="18" charset="0"/>
              </a:rPr>
              <a:t>với</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nhất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sau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Pokemon</a:t>
            </a:r>
            <a:r>
              <a:rPr lang="en-US" sz="2400" dirty="0">
                <a:solidFill>
                  <a:srgbClr val="000000"/>
                </a:solidFill>
                <a:latin typeface="Times New Roman" panose="02020603050405020304" pitchFamily="18" charset="0"/>
                <a:cs typeface="Times New Roman" panose="02020603050405020304" pitchFamily="18" charset="0"/>
              </a:rPr>
              <a:t> Go </a:t>
            </a:r>
            <a:r>
              <a:rPr lang="en-US" sz="2400" dirty="0" err="1">
                <a:solidFill>
                  <a:srgbClr val="000000"/>
                </a:solidFill>
                <a:latin typeface="Times New Roman" panose="02020603050405020304" pitchFamily="18" charset="0"/>
                <a:cs typeface="Times New Roman" panose="02020603050405020304" pitchFamily="18" charset="0"/>
              </a:rPr>
              <a:t>ra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đời</a:t>
            </a:r>
            <a:r>
              <a:rPr lang="en-US" sz="2400" dirty="0">
                <a:solidFill>
                  <a:srgbClr val="000000"/>
                </a:solidFill>
                <a:latin typeface="Times New Roman" panose="02020603050405020304" pitchFamily="18" charset="0"/>
                <a:cs typeface="Times New Roman" panose="02020603050405020304" pitchFamily="18" charset="0"/>
              </a:rPr>
              <a:t>. AR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chạy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ngay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chiếc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điện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thoại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vì</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hiện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hầu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hết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điện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thoại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đều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đã</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camera </a:t>
            </a:r>
            <a:r>
              <a:rPr lang="en-US" sz="2400" dirty="0" err="1">
                <a:solidFill>
                  <a:srgbClr val="000000"/>
                </a:solidFill>
                <a:latin typeface="Times New Roman" panose="02020603050405020304" pitchFamily="18" charset="0"/>
                <a:cs typeface="Times New Roman" panose="02020603050405020304" pitchFamily="18" charset="0"/>
              </a:rPr>
              <a:t>cũng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như</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cảm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biến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đủ</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mạnh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nhận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biết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về</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thế</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ngoài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VR </a:t>
            </a:r>
            <a:r>
              <a:rPr lang="en-US" sz="2400" dirty="0" err="1">
                <a:solidFill>
                  <a:srgbClr val="000000"/>
                </a:solidFill>
                <a:latin typeface="Times New Roman" panose="02020603050405020304" pitchFamily="18" charset="0"/>
                <a:cs typeface="Times New Roman" panose="02020603050405020304" pitchFamily="18" charset="0"/>
              </a:rPr>
              <a:t>đòi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hỏi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phải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phần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mạnh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mẽ</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mới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trải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nghiệm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thức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sự</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thứ</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hề</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rẻ</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chút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nào</a:t>
            </a:r>
            <a:r>
              <a:rPr lang="en-US" sz="2400" dirty="0">
                <a:solidFill>
                  <a:srgbClr val="000000"/>
                </a:solidFill>
                <a:latin typeface="Times New Roman" panose="02020603050405020304" pitchFamily="18" charset="0"/>
                <a:cs typeface="Times New Roman" panose="02020603050405020304" pitchFamily="18" charset="0"/>
              </a:rPr>
              <a:t>.</a:t>
            </a:r>
          </a:p>
          <a:p>
            <a:pPr marL="0" indent="0" algn="just">
              <a:spcBef>
                <a:spcPts val="0"/>
              </a:spcBef>
              <a:buSzPts val="2800"/>
              <a:buNone/>
            </a:pPr>
            <a:endParaRPr lang="en-US" sz="24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330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NỘI DUNG CHÍNH</a:t>
            </a:r>
            <a:endParaRPr/>
          </a:p>
        </p:txBody>
      </p:sp>
      <p:grpSp>
        <p:nvGrpSpPr>
          <p:cNvPr id="53" name="Google Shape;53;p7"/>
          <p:cNvGrpSpPr/>
          <p:nvPr/>
        </p:nvGrpSpPr>
        <p:grpSpPr>
          <a:xfrm>
            <a:off x="142494" y="1449077"/>
            <a:ext cx="8802255" cy="4937760"/>
            <a:chOff x="0" y="155257"/>
            <a:chExt cx="8229599" cy="4937760"/>
          </a:xfrm>
        </p:grpSpPr>
        <p:sp>
          <p:nvSpPr>
            <p:cNvPr id="54" name="Google Shape;54;p7"/>
            <p:cNvSpPr/>
            <p:nvPr/>
          </p:nvSpPr>
          <p:spPr>
            <a:xfrm>
              <a:off x="0" y="155257"/>
              <a:ext cx="4937760" cy="4937760"/>
            </a:xfrm>
            <a:prstGeom prst="pie">
              <a:avLst>
                <a:gd name="adj1" fmla="val 5400000"/>
                <a:gd name="adj2" fmla="val 16200000"/>
              </a:avLst>
            </a:prstGeom>
            <a:solidFill>
              <a:srgbClr val="FFE0CC"/>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2452422" y="863521"/>
              <a:ext cx="5760719" cy="1826971"/>
            </a:xfrm>
            <a:prstGeom prst="rect">
              <a:avLst/>
            </a:prstGeom>
            <a:solidFill>
              <a:schemeClr val="lt1">
                <a:alpha val="89803"/>
              </a:schemeClr>
            </a:solidFill>
            <a:ln w="9525" cap="flat" cmpd="sng">
              <a:solidFill>
                <a:srgbClr val="70685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518464" y="945299"/>
              <a:ext cx="3900830" cy="3900830"/>
            </a:xfrm>
            <a:prstGeom prst="pie">
              <a:avLst>
                <a:gd name="adj1" fmla="val 5400000"/>
                <a:gd name="adj2" fmla="val 16200000"/>
              </a:avLst>
            </a:prstGeom>
            <a:solidFill>
              <a:srgbClr val="00B05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p:nvPr/>
          </p:nvSpPr>
          <p:spPr>
            <a:xfrm>
              <a:off x="2435963" y="1431864"/>
              <a:ext cx="5760719" cy="790041"/>
            </a:xfrm>
            <a:prstGeom prst="rect">
              <a:avLst/>
            </a:prstGeom>
            <a:noFill/>
            <a:ln>
              <a:noFill/>
            </a:ln>
          </p:spPr>
          <p:txBody>
            <a:bodyPr spcFirstLastPara="1" wrap="square" lIns="140950" tIns="140950" rIns="140950" bIns="140950" anchor="ctr" anchorCtr="0">
              <a:noAutofit/>
            </a:bodyPr>
            <a:lstStyle/>
            <a:p>
              <a:pPr algn="just">
                <a:lnSpc>
                  <a:spcPct val="90000"/>
                </a:lnSpc>
                <a:buClr>
                  <a:schemeClr val="dk1"/>
                </a:buClr>
                <a:buSzPts val="3700"/>
              </a:pPr>
              <a:r>
                <a:rPr lang="en-US" sz="2800" b="1">
                  <a:solidFill>
                    <a:schemeClr val="dk1"/>
                  </a:solidFill>
                  <a:latin typeface="Cambria"/>
                  <a:ea typeface="Cambria"/>
                  <a:cs typeface="Cambria"/>
                  <a:sym typeface="Cambria"/>
                </a:rPr>
                <a:t>1.1. </a:t>
              </a:r>
              <a:r>
                <a:rPr lang="en-US" sz="2800" b="1">
                  <a:effectLst/>
                  <a:latin typeface="Times New Roman" panose="02020603050405020304" pitchFamily="18" charset="0"/>
                  <a:ea typeface="Times New Roman" panose="02020603050405020304" pitchFamily="18" charset="0"/>
                </a:rPr>
                <a:t>Lịch sử phát triển các cuộc cách mạng công nghiệp</a:t>
              </a:r>
              <a:endParaRPr lang="en-US" sz="2800" b="1">
                <a:effectLst/>
                <a:latin typeface="Calibri" panose="020F0502020204030204" pitchFamily="34" charset="0"/>
                <a:ea typeface="Calibri" panose="020F0502020204030204" pitchFamily="34" charset="0"/>
              </a:endParaRPr>
            </a:p>
          </p:txBody>
        </p:sp>
        <p:sp>
          <p:nvSpPr>
            <p:cNvPr id="60" name="Google Shape;60;p7"/>
            <p:cNvSpPr/>
            <p:nvPr/>
          </p:nvSpPr>
          <p:spPr>
            <a:xfrm>
              <a:off x="1036929" y="1735340"/>
              <a:ext cx="2863900" cy="2863900"/>
            </a:xfrm>
            <a:prstGeom prst="pie">
              <a:avLst>
                <a:gd name="adj1" fmla="val 5400000"/>
                <a:gd name="adj2" fmla="val 16200000"/>
              </a:avLst>
            </a:prstGeom>
            <a:solidFill>
              <a:srgbClr val="00B0F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1555394" y="2525382"/>
              <a:ext cx="1826971" cy="1826971"/>
            </a:xfrm>
            <a:prstGeom prst="pie">
              <a:avLst>
                <a:gd name="adj1" fmla="val 5400000"/>
                <a:gd name="adj2" fmla="val 16200000"/>
              </a:avLst>
            </a:prstGeom>
            <a:gradFill>
              <a:gsLst>
                <a:gs pos="0">
                  <a:srgbClr val="764D28"/>
                </a:gs>
                <a:gs pos="80000">
                  <a:srgbClr val="9C6633"/>
                </a:gs>
                <a:gs pos="100000">
                  <a:srgbClr val="9D6733"/>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2073859" y="3315423"/>
              <a:ext cx="790041" cy="790041"/>
            </a:xfrm>
            <a:prstGeom prst="pie">
              <a:avLst>
                <a:gd name="adj1" fmla="val 5400000"/>
                <a:gd name="adj2" fmla="val 16200000"/>
              </a:avLst>
            </a:prstGeom>
            <a:gradFill>
              <a:gsLst>
                <a:gs pos="0">
                  <a:srgbClr val="D37800"/>
                </a:gs>
                <a:gs pos="80000">
                  <a:srgbClr val="FF9E00"/>
                </a:gs>
                <a:gs pos="100000">
                  <a:srgbClr val="FFA000"/>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txBox="1"/>
            <p:nvPr/>
          </p:nvSpPr>
          <p:spPr>
            <a:xfrm>
              <a:off x="2468880" y="3315423"/>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endParaRPr sz="3700">
                <a:solidFill>
                  <a:schemeClr val="dk1"/>
                </a:solidFill>
                <a:latin typeface="Cambria"/>
                <a:ea typeface="Cambria"/>
                <a:cs typeface="Cambria"/>
                <a:sym typeface="Cambria"/>
              </a:endParaRPr>
            </a:p>
          </p:txBody>
        </p:sp>
      </p:grpSp>
      <p:sp>
        <p:nvSpPr>
          <p:cNvPr id="15" name="Google Shape;55;p7">
            <a:extLst>
              <a:ext uri="{FF2B5EF4-FFF2-40B4-BE49-F238E27FC236}">
                <a16:creationId xmlns:a16="http://schemas.microsoft.com/office/drawing/2014/main" id="{642FC725-3CD8-4B35-89FD-2B007982B8FF}"/>
              </a:ext>
            </a:extLst>
          </p:cNvPr>
          <p:cNvSpPr/>
          <p:nvPr/>
        </p:nvSpPr>
        <p:spPr>
          <a:xfrm>
            <a:off x="2785304" y="4002289"/>
            <a:ext cx="6141842" cy="1826971"/>
          </a:xfrm>
          <a:prstGeom prst="rect">
            <a:avLst/>
          </a:prstGeom>
          <a:solidFill>
            <a:schemeClr val="lt1">
              <a:alpha val="89803"/>
            </a:schemeClr>
          </a:solidFill>
          <a:ln w="9525" cap="flat" cmpd="sng">
            <a:solidFill>
              <a:srgbClr val="70685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algn="just">
              <a:lnSpc>
                <a:spcPct val="90000"/>
              </a:lnSpc>
              <a:buClr>
                <a:schemeClr val="dk1"/>
              </a:buClr>
              <a:buSzPts val="3700"/>
            </a:pPr>
            <a:r>
              <a:rPr lang="en-US" sz="2800" b="1">
                <a:solidFill>
                  <a:schemeClr val="dk1"/>
                </a:solidFill>
                <a:latin typeface="Cambria"/>
                <a:ea typeface="Cambria"/>
                <a:cs typeface="Cambria"/>
                <a:sym typeface="Cambria"/>
              </a:rPr>
              <a:t>1.2. </a:t>
            </a:r>
            <a:r>
              <a:rPr lang="en-US" sz="2800" b="1">
                <a:effectLst/>
                <a:latin typeface="Times New Roman" panose="02020603050405020304" pitchFamily="18" charset="0"/>
                <a:ea typeface="Times New Roman" panose="02020603050405020304" pitchFamily="18" charset="0"/>
              </a:rPr>
              <a:t>Cuộc cách mạng công nghiệp lần thứ 4</a:t>
            </a:r>
            <a:endParaRPr lang="en-US" sz="2800" b="1">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403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1.2.3.3. </a:t>
            </a: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là</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gì</a:t>
            </a:r>
            <a:r>
              <a:rPr lang="en-US" sz="2400" b="1" dirty="0">
                <a:latin typeface="Times New Roman" panose="02020603050405020304" pitchFamily="18" charset="0"/>
                <a:ea typeface="Times New Roman" panose="02020603050405020304" pitchFamily="18" charset="0"/>
              </a:rPr>
              <a:t>: </a:t>
            </a:r>
          </a:p>
          <a:p>
            <a:pPr marL="0" indent="0" algn="just">
              <a:spcBef>
                <a:spcPts val="0"/>
              </a:spcBef>
              <a:buSzPts val="2800"/>
              <a:buNone/>
            </a:pPr>
            <a:r>
              <a:rPr lang="en-US" sz="2400" dirty="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Dữ liệu lớn (Big data) là thuật ngữ dùng để để mô tả các bộ dữ liệu có kích thước rất lớn, khả năng phát triển nhanh, và rất khó thu thập, lưu trữ, quản lý và phân tích với các công cụ thống kê hay ứng dụng cơ sở dữ liệu truyền thống.</a:t>
            </a:r>
            <a:endParaRPr lang="en-US" sz="240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2400" dirty="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Big Data lại chứa trong mình rất nhiều thông tin quý giá mà nếu trích xuất thành công, nó sẽ giúp rất nhiều cho việc kinh doanh, nghiên cứu khoa học, dự đoán các dịch bệnh sắp phát sinh và thậm chí là cả việc xác định điều kiện giao thông theo thời gian thực.</a:t>
            </a:r>
            <a:endParaRPr lang="en-US" sz="240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2400" dirty="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Chính vì thế, những dữ liệu này phải được thu thập, tổ chức, lưu trữ, tìm kiếm, chia sẻ theo một cách khác so với bình thường. </a:t>
            </a:r>
            <a:endParaRPr lang="en-US" sz="2400" dirty="0">
              <a:solidFill>
                <a:srgbClr val="000000"/>
              </a:solidFill>
              <a:latin typeface="Times New Roman" panose="02020603050405020304" pitchFamily="18" charset="0"/>
              <a:cs typeface="Times New Roman" panose="02020603050405020304" pitchFamily="18" charset="0"/>
            </a:endParaRPr>
          </a:p>
          <a:p>
            <a:pPr marL="342900" algn="just">
              <a:spcBef>
                <a:spcPts val="0"/>
              </a:spcBef>
              <a:buSzPts val="2800"/>
              <a:buFontTx/>
              <a:buChar char="-"/>
            </a:pP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a:p>
            <a:pPr marL="285750" indent="-285750" algn="just">
              <a:spcBef>
                <a:spcPts val="0"/>
              </a:spcBef>
              <a:buSzPts val="2800"/>
              <a:buFontTx/>
              <a:buChar char="-"/>
            </a:pPr>
            <a:endParaRPr lang="vi-VN" sz="24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08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4" name="Picture 3">
            <a:extLst>
              <a:ext uri="{FF2B5EF4-FFF2-40B4-BE49-F238E27FC236}">
                <a16:creationId xmlns:a16="http://schemas.microsoft.com/office/drawing/2014/main" id="{A2B5FD49-B335-470C-8BD8-790F8C7A1674}"/>
              </a:ext>
            </a:extLst>
          </p:cNvPr>
          <p:cNvPicPr>
            <a:picLocks noChangeAspect="1"/>
          </p:cNvPicPr>
          <p:nvPr/>
        </p:nvPicPr>
        <p:blipFill>
          <a:blip r:embed="rId3"/>
          <a:stretch>
            <a:fillRect/>
          </a:stretch>
        </p:blipFill>
        <p:spPr>
          <a:xfrm>
            <a:off x="937260" y="1938421"/>
            <a:ext cx="7223760" cy="4896720"/>
          </a:xfrm>
          <a:prstGeom prst="rect">
            <a:avLst/>
          </a:prstGeom>
        </p:spPr>
      </p:pic>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1.2.3.3. </a:t>
            </a: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Các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đặc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trưng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của</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a:p>
            <a:pPr marL="285750" indent="-285750" algn="just">
              <a:spcBef>
                <a:spcPts val="0"/>
              </a:spcBef>
              <a:buSzPts val="2800"/>
              <a:buFontTx/>
              <a:buChar char="-"/>
            </a:pPr>
            <a:endParaRPr lang="vi-VN" sz="24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166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1.2.3.3. </a:t>
            </a: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Các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đặc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trưng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của</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dữ</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liệu</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lớn</a:t>
            </a:r>
            <a:endParaRPr lang="en-US" sz="2400" b="1" dirty="0">
              <a:latin typeface="Times New Roman" panose="02020603050405020304" pitchFamily="18" charset="0"/>
              <a:ea typeface="Times New Roman" panose="02020603050405020304" pitchFamily="18" charset="0"/>
            </a:endParaRPr>
          </a:p>
          <a:p>
            <a:pPr marL="114300" indent="0" algn="l">
              <a:buNone/>
            </a:pPr>
            <a:r>
              <a:rPr lang="vi-VN" sz="2000" dirty="0">
                <a:solidFill>
                  <a:srgbClr val="000000"/>
                </a:solidFill>
                <a:latin typeface="Times New Roman" panose="02020603050405020304" pitchFamily="18" charset="0"/>
                <a:cs typeface="Times New Roman" panose="02020603050405020304" pitchFamily="18" charset="0"/>
              </a:rPr>
              <a:t>– </a:t>
            </a:r>
            <a:r>
              <a:rPr lang="vi-VN" sz="2000" b="1" dirty="0">
                <a:solidFill>
                  <a:srgbClr val="000000"/>
                </a:solidFill>
                <a:latin typeface="Times New Roman" panose="02020603050405020304" pitchFamily="18" charset="0"/>
                <a:cs typeface="Times New Roman" panose="02020603050405020304" pitchFamily="18" charset="0"/>
              </a:rPr>
              <a:t>Volume</a:t>
            </a:r>
            <a:r>
              <a:rPr lang="vi-VN" sz="2000" dirty="0">
                <a:solidFill>
                  <a:srgbClr val="000000"/>
                </a:solidFill>
                <a:latin typeface="Times New Roman" panose="02020603050405020304" pitchFamily="18" charset="0"/>
                <a:cs typeface="Times New Roman" panose="02020603050405020304" pitchFamily="18" charset="0"/>
              </a:rPr>
              <a:t>: là sự tăng trưởng về mặt khối lượng. Khối lượng dữ liệu của một hệ thống thông tin có thể lên đến hàng Terabyte và Petabyte.</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lgn="l">
              <a:buNone/>
            </a:pPr>
            <a:r>
              <a:rPr lang="vi-VN" sz="2000" dirty="0">
                <a:solidFill>
                  <a:srgbClr val="000000"/>
                </a:solidFill>
                <a:latin typeface="Times New Roman" panose="02020603050405020304" pitchFamily="18" charset="0"/>
                <a:cs typeface="Times New Roman" panose="02020603050405020304" pitchFamily="18" charset="0"/>
              </a:rPr>
              <a:t>– </a:t>
            </a:r>
            <a:r>
              <a:rPr lang="vi-VN" sz="2000" b="1" dirty="0">
                <a:solidFill>
                  <a:srgbClr val="000000"/>
                </a:solidFill>
                <a:latin typeface="Times New Roman" panose="02020603050405020304" pitchFamily="18" charset="0"/>
                <a:cs typeface="Times New Roman" panose="02020603050405020304" pitchFamily="18" charset="0"/>
              </a:rPr>
              <a:t>Velocity</a:t>
            </a:r>
            <a:r>
              <a:rPr lang="vi-VN" sz="2000" dirty="0">
                <a:solidFill>
                  <a:srgbClr val="000000"/>
                </a:solidFill>
                <a:latin typeface="Times New Roman" panose="02020603050405020304" pitchFamily="18" charset="0"/>
                <a:cs typeface="Times New Roman" panose="02020603050405020304" pitchFamily="18" charset="0"/>
              </a:rPr>
              <a:t>: là sự tăng trưởng về mặt tốc độ. Sự chuyển động của dữ liệu bây giờ hầu như là thực tế (real time) và tốc độ cập nhật thông tin đã giảm xuống đơn vị hàng mili giây.</a:t>
            </a:r>
          </a:p>
          <a:p>
            <a:pPr marL="114300" indent="0" algn="l">
              <a:buNone/>
            </a:pPr>
            <a:r>
              <a:rPr lang="vi-VN" sz="2000" dirty="0">
                <a:solidFill>
                  <a:srgbClr val="000000"/>
                </a:solidFill>
                <a:latin typeface="Times New Roman" panose="02020603050405020304" pitchFamily="18" charset="0"/>
                <a:cs typeface="Times New Roman" panose="02020603050405020304" pitchFamily="18" charset="0"/>
              </a:rPr>
              <a:t>– </a:t>
            </a:r>
            <a:r>
              <a:rPr lang="vi-VN" sz="2000" b="1" dirty="0">
                <a:solidFill>
                  <a:srgbClr val="000000"/>
                </a:solidFill>
                <a:latin typeface="Times New Roman" panose="02020603050405020304" pitchFamily="18" charset="0"/>
                <a:cs typeface="Times New Roman" panose="02020603050405020304" pitchFamily="18" charset="0"/>
              </a:rPr>
              <a:t>Variety</a:t>
            </a:r>
            <a:r>
              <a:rPr lang="vi-VN" sz="2000" dirty="0">
                <a:solidFill>
                  <a:srgbClr val="000000"/>
                </a:solidFill>
                <a:latin typeface="Times New Roman" panose="02020603050405020304" pitchFamily="18" charset="0"/>
                <a:cs typeface="Times New Roman" panose="02020603050405020304" pitchFamily="18" charset="0"/>
              </a:rPr>
              <a:t>: là sự tăng lên về tính đa dạng của dữ liệu</a:t>
            </a:r>
            <a:r>
              <a:rPr lang="en-US" sz="2000" dirty="0">
                <a:solidFill>
                  <a:srgbClr val="000000"/>
                </a:solidFill>
                <a:latin typeface="Times New Roman" panose="02020603050405020304" pitchFamily="18" charset="0"/>
                <a:cs typeface="Times New Roman" panose="02020603050405020304" pitchFamily="18" charset="0"/>
              </a:rPr>
              <a:t> </a:t>
            </a:r>
            <a:r>
              <a:rPr lang="vi-VN" sz="2000" dirty="0">
                <a:solidFill>
                  <a:srgbClr val="000000"/>
                </a:solidFill>
                <a:latin typeface="Times New Roman" panose="02020603050405020304" pitchFamily="18" charset="0"/>
                <a:cs typeface="Times New Roman" panose="02020603050405020304" pitchFamily="18" charset="0"/>
              </a:rPr>
              <a:t>làm cho tính phức tạp của dữ liệu ngày càng </a:t>
            </a:r>
            <a:r>
              <a:rPr lang="en-US" sz="2000" dirty="0" err="1">
                <a:solidFill>
                  <a:srgbClr val="000000"/>
                </a:solidFill>
                <a:latin typeface="Times New Roman" panose="02020603050405020304" pitchFamily="18" charset="0"/>
                <a:cs typeface="Times New Roman" panose="02020603050405020304" pitchFamily="18" charset="0"/>
              </a:rPr>
              <a:t>tăng</a:t>
            </a:r>
            <a:r>
              <a:rPr lang="vi-VN" sz="2000" dirty="0">
                <a:solidFill>
                  <a:srgbClr val="000000"/>
                </a:solidFill>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lgn="l">
              <a:buNone/>
            </a:pPr>
            <a:r>
              <a:rPr lang="vi-VN" sz="2000" dirty="0">
                <a:solidFill>
                  <a:srgbClr val="000000"/>
                </a:solidFill>
                <a:latin typeface="Times New Roman" panose="02020603050405020304" pitchFamily="18" charset="0"/>
                <a:cs typeface="Times New Roman" panose="02020603050405020304" pitchFamily="18" charset="0"/>
              </a:rPr>
              <a:t>– </a:t>
            </a:r>
            <a:r>
              <a:rPr lang="vi-VN" sz="2000" b="1" dirty="0">
                <a:solidFill>
                  <a:srgbClr val="000000"/>
                </a:solidFill>
                <a:latin typeface="Times New Roman" panose="02020603050405020304" pitchFamily="18" charset="0"/>
                <a:cs typeface="Times New Roman" panose="02020603050405020304" pitchFamily="18" charset="0"/>
              </a:rPr>
              <a:t>Veracity</a:t>
            </a:r>
            <a:r>
              <a:rPr lang="vi-VN" sz="2000" dirty="0">
                <a:solidFill>
                  <a:srgbClr val="000000"/>
                </a:solidFill>
                <a:latin typeface="Times New Roman" panose="02020603050405020304" pitchFamily="18" charset="0"/>
                <a:cs typeface="Times New Roman" panose="02020603050405020304" pitchFamily="18" charset="0"/>
              </a:rPr>
              <a:t>: là tính xác thực của dữ liệu. </a:t>
            </a:r>
            <a:r>
              <a:rPr lang="en-US" sz="2000" dirty="0">
                <a:solidFill>
                  <a:srgbClr val="000000"/>
                </a:solidFill>
                <a:latin typeface="Times New Roman" panose="02020603050405020304" pitchFamily="18" charset="0"/>
                <a:cs typeface="Times New Roman" panose="02020603050405020304" pitchFamily="18" charset="0"/>
              </a:rPr>
              <a:t>P</a:t>
            </a:r>
            <a:r>
              <a:rPr lang="vi-VN" sz="2000" dirty="0">
                <a:solidFill>
                  <a:srgbClr val="000000"/>
                </a:solidFill>
                <a:latin typeface="Times New Roman" panose="02020603050405020304" pitchFamily="18" charset="0"/>
                <a:cs typeface="Times New Roman" panose="02020603050405020304" pitchFamily="18" charset="0"/>
              </a:rPr>
              <a:t>hân tích và loại bỏ dữ liệu thiếu chính xác và nhiễu là </a:t>
            </a:r>
            <a:r>
              <a:rPr lang="en-US" sz="2000" dirty="0" err="1">
                <a:solidFill>
                  <a:srgbClr val="000000"/>
                </a:solidFill>
                <a:latin typeface="Times New Roman" panose="02020603050405020304" pitchFamily="18" charset="0"/>
                <a:cs typeface="Times New Roman" panose="02020603050405020304" pitchFamily="18" charset="0"/>
              </a:rPr>
              <a:t>vấn</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đề</a:t>
            </a:r>
            <a:r>
              <a:rPr lang="en-US" sz="2000" dirty="0">
                <a:solidFill>
                  <a:srgbClr val="000000"/>
                </a:solidFill>
                <a:latin typeface="Times New Roman" panose="02020603050405020304" pitchFamily="18" charset="0"/>
                <a:cs typeface="Times New Roman" panose="02020603050405020304" pitchFamily="18" charset="0"/>
              </a:rPr>
              <a:t> </a:t>
            </a:r>
            <a:r>
              <a:rPr lang="vi-VN" sz="2000" dirty="0">
                <a:solidFill>
                  <a:srgbClr val="000000"/>
                </a:solidFill>
                <a:latin typeface="Times New Roman" panose="02020603050405020304" pitchFamily="18" charset="0"/>
                <a:cs typeface="Times New Roman" panose="02020603050405020304" pitchFamily="18" charset="0"/>
              </a:rPr>
              <a:t>quan trọng của Big Data.</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lgn="l">
              <a:buNone/>
            </a:pPr>
            <a:r>
              <a:rPr lang="vi-VN" sz="2000" dirty="0">
                <a:solidFill>
                  <a:srgbClr val="000000"/>
                </a:solidFill>
                <a:latin typeface="Times New Roman" panose="02020603050405020304" pitchFamily="18" charset="0"/>
                <a:cs typeface="Times New Roman" panose="02020603050405020304" pitchFamily="18" charset="0"/>
              </a:rPr>
              <a:t>– </a:t>
            </a:r>
            <a:r>
              <a:rPr lang="vi-VN" sz="2000" b="1" dirty="0">
                <a:solidFill>
                  <a:srgbClr val="000000"/>
                </a:solidFill>
                <a:latin typeface="Times New Roman" panose="02020603050405020304" pitchFamily="18" charset="0"/>
                <a:cs typeface="Times New Roman" panose="02020603050405020304" pitchFamily="18" charset="0"/>
              </a:rPr>
              <a:t>Value</a:t>
            </a:r>
            <a:r>
              <a:rPr lang="vi-VN" sz="2000" dirty="0">
                <a:solidFill>
                  <a:srgbClr val="000000"/>
                </a:solidFill>
                <a:latin typeface="Times New Roman" panose="02020603050405020304" pitchFamily="18" charset="0"/>
                <a:cs typeface="Times New Roman" panose="02020603050405020304" pitchFamily="18" charset="0"/>
              </a:rPr>
              <a:t>: Giá trị thông tin là tính chất quan trọng nhất của xu hướng công nghệ Big Data. Có thể nói việc đầu tiên là phải xác định được tính chất “Value” thì mới nên bắt tay vào BigData.</a:t>
            </a:r>
          </a:p>
          <a:p>
            <a:pPr marL="0" indent="0" algn="just">
              <a:spcBef>
                <a:spcPts val="0"/>
              </a:spcBef>
              <a:buSzPts val="2800"/>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vi-VN" sz="2400" dirty="0">
              <a:solidFill>
                <a:srgbClr val="000000"/>
              </a:solidFill>
              <a:latin typeface="Times New Roman" panose="02020603050405020304" pitchFamily="18" charset="0"/>
              <a:cs typeface="Times New Roman" panose="02020603050405020304" pitchFamily="18" charset="0"/>
            </a:endParaRPr>
          </a:p>
          <a:p>
            <a:pPr marL="285750" indent="-285750" algn="just">
              <a:spcBef>
                <a:spcPts val="0"/>
              </a:spcBef>
              <a:buSzPts val="2800"/>
              <a:buFontTx/>
              <a:buChar char="-"/>
            </a:pPr>
            <a:endParaRPr lang="vi-VN" sz="24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115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1.2.3.4. </a:t>
            </a:r>
            <a:r>
              <a:rPr lang="en-US" sz="2400" b="1" dirty="0" err="1">
                <a:latin typeface="Times New Roman" panose="02020603050405020304" pitchFamily="18" charset="0"/>
                <a:ea typeface="Times New Roman" panose="02020603050405020304" pitchFamily="18" charset="0"/>
              </a:rPr>
              <a:t>Vạn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vật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kết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nối</a:t>
            </a:r>
            <a:endParaRPr lang="en-US" sz="2400" b="1" dirty="0">
              <a:latin typeface="Times New Roman" panose="02020603050405020304" pitchFamily="18" charset="0"/>
              <a:ea typeface="Times New Roman" panose="02020603050405020304" pitchFamily="18" charset="0"/>
            </a:endParaRPr>
          </a:p>
          <a:p>
            <a:pPr marL="114300" indent="0" algn="l">
              <a:buNone/>
            </a:pPr>
            <a:r>
              <a:rPr lang="en-US" sz="2400" b="1" dirty="0" err="1">
                <a:latin typeface="Times New Roman" panose="02020603050405020304" pitchFamily="18" charset="0"/>
                <a:ea typeface="Times New Roman" panose="02020603050405020304" pitchFamily="18" charset="0"/>
              </a:rPr>
              <a:t>Định</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nghĩa</a:t>
            </a:r>
            <a:endParaRPr lang="en-US" sz="2400" b="1" dirty="0">
              <a:latin typeface="Times New Roman" panose="02020603050405020304" pitchFamily="18" charset="0"/>
              <a:ea typeface="Times New Roman" panose="02020603050405020304" pitchFamily="18" charset="0"/>
            </a:endParaRPr>
          </a:p>
          <a:p>
            <a:pPr marL="0" indent="0" algn="just">
              <a:buNone/>
            </a:pP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Vạn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vật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kết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nối</a:t>
            </a:r>
            <a:r>
              <a:rPr lang="en-US" sz="2200" dirty="0">
                <a:solidFill>
                  <a:srgbClr val="000000"/>
                </a:solidFill>
                <a:latin typeface="Times New Roman" panose="02020603050405020304" pitchFamily="18" charset="0"/>
                <a:cs typeface="Times New Roman" panose="02020603050405020304" pitchFamily="18" charset="0"/>
              </a:rPr>
              <a:t> – </a:t>
            </a:r>
            <a:r>
              <a:rPr lang="en-US" sz="2200" b="1" dirty="0">
                <a:solidFill>
                  <a:srgbClr val="000000"/>
                </a:solidFill>
                <a:latin typeface="Times New Roman" panose="02020603050405020304" pitchFamily="18" charset="0"/>
                <a:cs typeface="Times New Roman" panose="02020603050405020304" pitchFamily="18" charset="0"/>
              </a:rPr>
              <a:t>I</a:t>
            </a:r>
            <a:r>
              <a:rPr lang="en-US" sz="2200" dirty="0">
                <a:solidFill>
                  <a:srgbClr val="000000"/>
                </a:solidFill>
                <a:latin typeface="Times New Roman" panose="02020603050405020304" pitchFamily="18" charset="0"/>
                <a:cs typeface="Times New Roman" panose="02020603050405020304" pitchFamily="18" charset="0"/>
              </a:rPr>
              <a:t>nternet </a:t>
            </a:r>
            <a:r>
              <a:rPr lang="en-US" sz="2200" b="1" dirty="0">
                <a:solidFill>
                  <a:srgbClr val="000000"/>
                </a:solidFill>
                <a:latin typeface="Times New Roman" panose="02020603050405020304" pitchFamily="18" charset="0"/>
                <a:cs typeface="Times New Roman" panose="02020603050405020304" pitchFamily="18" charset="0"/>
              </a:rPr>
              <a:t>o</a:t>
            </a:r>
            <a:r>
              <a:rPr lang="en-US" sz="2200" dirty="0">
                <a:solidFill>
                  <a:srgbClr val="000000"/>
                </a:solidFill>
                <a:latin typeface="Times New Roman" panose="02020603050405020304" pitchFamily="18" charset="0"/>
                <a:cs typeface="Times New Roman" panose="02020603050405020304" pitchFamily="18" charset="0"/>
              </a:rPr>
              <a:t>f </a:t>
            </a:r>
            <a:r>
              <a:rPr lang="en-US" sz="2200" b="1" dirty="0">
                <a:solidFill>
                  <a:srgbClr val="000000"/>
                </a:solidFill>
                <a:latin typeface="Times New Roman" panose="02020603050405020304" pitchFamily="18" charset="0"/>
                <a:cs typeface="Times New Roman" panose="02020603050405020304" pitchFamily="18" charset="0"/>
              </a:rPr>
              <a:t>T</a:t>
            </a:r>
            <a:r>
              <a:rPr lang="en-US" sz="2200" dirty="0">
                <a:solidFill>
                  <a:srgbClr val="000000"/>
                </a:solidFill>
                <a:latin typeface="Times New Roman" panose="02020603050405020304" pitchFamily="18" charset="0"/>
                <a:cs typeface="Times New Roman" panose="02020603050405020304" pitchFamily="18" charset="0"/>
              </a:rPr>
              <a:t>hings </a:t>
            </a:r>
            <a:r>
              <a:rPr lang="vi-VN" sz="2200" dirty="0">
                <a:solidFill>
                  <a:srgbClr val="000000"/>
                </a:solidFill>
                <a:latin typeface="Times New Roman" panose="02020603050405020304" pitchFamily="18" charset="0"/>
                <a:cs typeface="Times New Roman" panose="02020603050405020304" pitchFamily="18" charset="0"/>
              </a:rPr>
              <a:t>(IoT) là mạng kết nối các đồ vật và thiết bị thông qua cảm biến, phần mềm và các công nghệ khác, cho phép các đồ vật và thiết bị thu thập và trao đổi dữ liệu với nhau. </a:t>
            </a:r>
          </a:p>
          <a:p>
            <a:pPr marL="0" indent="0" algn="just">
              <a:buNone/>
            </a:pP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Khi một đồ vật được kết nối với internet, nó sẽ trở nên thông minh hơn nhờ khả năng gửi và/hoặc nhận thông tin và tự động hoạt động dựa trên các thông tin đó.  </a:t>
            </a:r>
          </a:p>
          <a:p>
            <a:pPr marL="0" indent="0" algn="just">
              <a:buNone/>
            </a:pP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Các thiết bị IoT có thể là đồ vật được gắn thêm cảm biến để thu thập dữ liệu về môi trường xung quanh (giống như các giác quan), các máy tính/bộ điều khiển tiếp nhận dữ liệu và ra lệnh cho các thiết bị khác, hoặc cũng có thể là các đồ vật được tích hợp cả hai tính năng trên.  </a:t>
            </a:r>
          </a:p>
          <a:p>
            <a:pPr marL="0" indent="0" algn="just">
              <a:spcBef>
                <a:spcPts val="0"/>
              </a:spcBef>
              <a:buSzPts val="2800"/>
              <a:buNone/>
            </a:pP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spcBef>
                <a:spcPts val="0"/>
              </a:spcBef>
              <a:buSzPts val="2800"/>
              <a:buFontTx/>
              <a:buChar char="-"/>
            </a:pPr>
            <a:endParaRPr lang="en-US" sz="2400" b="1" dirty="0">
              <a:latin typeface="Times New Roman" panose="02020603050405020304" pitchFamily="18" charset="0"/>
              <a:ea typeface="Times New Roman" panose="02020603050405020304" pitchFamily="18" charset="0"/>
            </a:endParaRPr>
          </a:p>
          <a:p>
            <a:pPr marL="342900" algn="just">
              <a:spcBef>
                <a:spcPts val="0"/>
              </a:spcBef>
              <a:buSzPts val="2800"/>
              <a:buFontTx/>
              <a:buChar char="-"/>
            </a:pP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061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1.2.3.4. </a:t>
            </a:r>
            <a:r>
              <a:rPr lang="en-US" sz="2400" b="1" dirty="0" err="1">
                <a:latin typeface="Times New Roman" panose="02020603050405020304" pitchFamily="18" charset="0"/>
                <a:ea typeface="Times New Roman" panose="02020603050405020304" pitchFamily="18" charset="0"/>
              </a:rPr>
              <a:t>Vạn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vật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kết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nối</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200" dirty="0">
                <a:solidFill>
                  <a:srgbClr val="000000"/>
                </a:solidFill>
                <a:latin typeface="Times New Roman" panose="02020603050405020304" pitchFamily="18" charset="0"/>
                <a:cs typeface="Times New Roman" panose="02020603050405020304" pitchFamily="18" charset="0"/>
              </a:rPr>
              <a:t>M</a:t>
            </a:r>
            <a:r>
              <a:rPr lang="vi-VN" sz="2200" dirty="0">
                <a:solidFill>
                  <a:srgbClr val="000000"/>
                </a:solidFill>
                <a:latin typeface="Times New Roman" panose="02020603050405020304" pitchFamily="18" charset="0"/>
                <a:cs typeface="Times New Roman" panose="02020603050405020304" pitchFamily="18" charset="0"/>
              </a:rPr>
              <a:t>ọi hệ thống IoT hoàn chỉnh đều có đủ 4 bước: thu thập dữ liệu, chia sẻ dữ liệu, xử lý dữ liệu</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và đưa ra quyết định. </a:t>
            </a:r>
            <a:endParaRPr lang="en-US"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516D30B-7D59-467E-B852-1E1254E9D010}"/>
              </a:ext>
            </a:extLst>
          </p:cNvPr>
          <p:cNvPicPr>
            <a:picLocks noChangeAspect="1"/>
          </p:cNvPicPr>
          <p:nvPr/>
        </p:nvPicPr>
        <p:blipFill>
          <a:blip r:embed="rId3"/>
          <a:stretch>
            <a:fillRect/>
          </a:stretch>
        </p:blipFill>
        <p:spPr>
          <a:xfrm>
            <a:off x="192592" y="2579571"/>
            <a:ext cx="8758813" cy="3835975"/>
          </a:xfrm>
          <a:prstGeom prst="rect">
            <a:avLst/>
          </a:prstGeom>
        </p:spPr>
      </p:pic>
    </p:spTree>
    <p:extLst>
      <p:ext uri="{BB962C8B-B14F-4D97-AF65-F5344CB8AC3E}">
        <p14:creationId xmlns:p14="http://schemas.microsoft.com/office/powerpoint/2010/main" val="1089908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1.2.3.4. </a:t>
            </a:r>
            <a:r>
              <a:rPr lang="en-US" sz="2400" b="1" dirty="0" err="1">
                <a:latin typeface="Times New Roman" panose="02020603050405020304" pitchFamily="18" charset="0"/>
                <a:ea typeface="Times New Roman" panose="02020603050405020304" pitchFamily="18" charset="0"/>
              </a:rPr>
              <a:t>Vạn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vật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kết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nối</a:t>
            </a:r>
            <a:endParaRPr lang="en-US" sz="2400" b="1" dirty="0">
              <a:latin typeface="Times New Roman" panose="02020603050405020304" pitchFamily="18" charset="0"/>
              <a:ea typeface="Times New Roman" panose="02020603050405020304" pitchFamily="18" charset="0"/>
            </a:endParaRPr>
          </a:p>
          <a:p>
            <a:pPr marL="0" indent="0" algn="just">
              <a:spcBef>
                <a:spcPts val="0"/>
              </a:spcBef>
              <a:buSzPts val="2800"/>
              <a:buNone/>
            </a:pPr>
            <a:r>
              <a:rPr lang="vi-VN" sz="2400" b="1" dirty="0">
                <a:latin typeface="Times New Roman" panose="02020603050405020304" pitchFamily="18" charset="0"/>
              </a:rPr>
              <a:t>Những đặc trưng cơ bản của IOT</a:t>
            </a:r>
          </a:p>
          <a:p>
            <a:pPr algn="l"/>
            <a:r>
              <a:rPr lang="vi-VN" sz="2200" dirty="0">
                <a:solidFill>
                  <a:srgbClr val="000000"/>
                </a:solidFill>
                <a:latin typeface="Times New Roman" panose="02020603050405020304" pitchFamily="18" charset="0"/>
                <a:cs typeface="Times New Roman" panose="02020603050405020304" pitchFamily="18" charset="0"/>
              </a:rPr>
              <a:t>Không đồng nhất:</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Những thiết bị trong IOT thường không có sự đồng nhất vì nó sở hữu phần cứng cũng như là có thể tương tác qua lại với nhau nhờ vào sự liên kết trong hệ thống.</a:t>
            </a:r>
          </a:p>
          <a:p>
            <a:pPr algn="l"/>
            <a:r>
              <a:rPr lang="vi-VN" sz="2200" dirty="0">
                <a:solidFill>
                  <a:srgbClr val="000000"/>
                </a:solidFill>
                <a:latin typeface="Times New Roman" panose="02020603050405020304" pitchFamily="18" charset="0"/>
                <a:cs typeface="Times New Roman" panose="02020603050405020304" pitchFamily="18" charset="0"/>
              </a:rPr>
              <a:t>Kết nối liên thông:</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Các thiết bị, vật dụng đa dạng có thể kết nối với nhau thông qua mạng lưới internet.</a:t>
            </a:r>
          </a:p>
          <a:p>
            <a:pPr algn="l"/>
            <a:r>
              <a:rPr lang="vi-VN" sz="2200" dirty="0">
                <a:solidFill>
                  <a:srgbClr val="000000"/>
                </a:solidFill>
                <a:latin typeface="Times New Roman" panose="02020603050405020304" pitchFamily="18" charset="0"/>
                <a:cs typeface="Times New Roman" panose="02020603050405020304" pitchFamily="18" charset="0"/>
              </a:rPr>
              <a:t>Có quy mô lớn:</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Các thiết bị máy móc, thiết bị với số lượng lớn được quản lý chặt chẽ và giao tiếp với nhau với quy mô lớn.</a:t>
            </a:r>
          </a:p>
          <a:p>
            <a:pPr algn="l"/>
            <a:r>
              <a:rPr lang="vi-VN" sz="2200" dirty="0">
                <a:solidFill>
                  <a:srgbClr val="000000"/>
                </a:solidFill>
                <a:latin typeface="Times New Roman" panose="02020603050405020304" pitchFamily="18" charset="0"/>
                <a:cs typeface="Times New Roman" panose="02020603050405020304" pitchFamily="18" charset="0"/>
              </a:rPr>
              <a:t>Sự thay đổi linh hoạt:</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Các trạng thái của thiết bị có thể tự động thay đổi các chế độ để phù hợp.</a:t>
            </a: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2859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1.2.3.4. </a:t>
            </a:r>
            <a:r>
              <a:rPr lang="en-US" sz="2400" b="1" dirty="0" err="1">
                <a:latin typeface="Times New Roman" panose="02020603050405020304" pitchFamily="18" charset="0"/>
                <a:ea typeface="Times New Roman" panose="02020603050405020304" pitchFamily="18" charset="0"/>
              </a:rPr>
              <a:t>Vạn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vật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kết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nối</a:t>
            </a:r>
            <a:endParaRPr lang="en-US" sz="2400" b="1" dirty="0">
              <a:latin typeface="Times New Roman" panose="02020603050405020304" pitchFamily="18" charset="0"/>
              <a:ea typeface="Times New Roman" panose="02020603050405020304" pitchFamily="18" charset="0"/>
            </a:endParaRPr>
          </a:p>
          <a:p>
            <a:pPr marL="114300" indent="0" algn="l">
              <a:buNone/>
            </a:pPr>
            <a:r>
              <a:rPr lang="en-US" sz="2400" b="1" dirty="0" err="1">
                <a:latin typeface="Times New Roman" panose="02020603050405020304" pitchFamily="18" charset="0"/>
              </a:rPr>
              <a:t>Những</a:t>
            </a:r>
            <a:r>
              <a:rPr lang="en-US" sz="2400" b="1" dirty="0">
                <a:latin typeface="Times New Roman" panose="02020603050405020304" pitchFamily="18" charset="0"/>
              </a:rPr>
              <a:t> </a:t>
            </a:r>
            <a:r>
              <a:rPr lang="en-US" sz="2400" b="1" dirty="0" err="1">
                <a:latin typeface="Times New Roman" panose="02020603050405020304" pitchFamily="18" charset="0"/>
              </a:rPr>
              <a:t>ứng</a:t>
            </a:r>
            <a:r>
              <a:rPr lang="en-US" sz="2400" b="1" dirty="0">
                <a:latin typeface="Times New Roman" panose="02020603050405020304" pitchFamily="18" charset="0"/>
              </a:rPr>
              <a:t> </a:t>
            </a:r>
            <a:r>
              <a:rPr lang="en-US" sz="2400" b="1" dirty="0" err="1">
                <a:latin typeface="Times New Roman" panose="02020603050405020304" pitchFamily="18" charset="0"/>
              </a:rPr>
              <a:t>dụng</a:t>
            </a:r>
            <a:r>
              <a:rPr lang="en-US" sz="2400" b="1" dirty="0">
                <a:latin typeface="Times New Roman" panose="02020603050405020304" pitchFamily="18" charset="0"/>
              </a:rPr>
              <a:t> </a:t>
            </a:r>
            <a:r>
              <a:rPr lang="en-US" sz="2400" b="1" dirty="0" err="1">
                <a:latin typeface="Times New Roman" panose="02020603050405020304" pitchFamily="18" charset="0"/>
              </a:rPr>
              <a:t>của</a:t>
            </a:r>
            <a:r>
              <a:rPr lang="en-US" sz="2400" b="1" dirty="0">
                <a:latin typeface="Times New Roman" panose="02020603050405020304" pitchFamily="18" charset="0"/>
              </a:rPr>
              <a:t> IOT </a:t>
            </a:r>
            <a:r>
              <a:rPr lang="en-US" sz="2400" b="1" dirty="0" err="1">
                <a:latin typeface="Times New Roman" panose="02020603050405020304" pitchFamily="18" charset="0"/>
              </a:rPr>
              <a:t>vào</a:t>
            </a:r>
            <a:r>
              <a:rPr lang="en-US" sz="2400" b="1" dirty="0">
                <a:latin typeface="Times New Roman" panose="02020603050405020304" pitchFamily="18" charset="0"/>
              </a:rPr>
              <a:t> </a:t>
            </a:r>
            <a:r>
              <a:rPr lang="en-US" sz="2400" b="1" dirty="0" err="1">
                <a:latin typeface="Times New Roman" panose="02020603050405020304" pitchFamily="18" charset="0"/>
              </a:rPr>
              <a:t>đời</a:t>
            </a:r>
            <a:r>
              <a:rPr lang="en-US" sz="2400" b="1" dirty="0">
                <a:latin typeface="Times New Roman" panose="02020603050405020304" pitchFamily="18" charset="0"/>
              </a:rPr>
              <a:t> </a:t>
            </a:r>
            <a:r>
              <a:rPr lang="en-US" sz="2400" b="1" dirty="0" err="1">
                <a:latin typeface="Times New Roman" panose="02020603050405020304" pitchFamily="18" charset="0"/>
              </a:rPr>
              <a:t>sống</a:t>
            </a:r>
            <a:endParaRPr lang="en-US" sz="2400" b="1" dirty="0">
              <a:latin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Ứng dụng của IOT vào doanh nghiệp</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thể hiện thông qua việc truy cập vào hệ thống dữ liệu về các sản phẩm trong nội bộ doanh nghiệp.</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Hệ thống quản lý đô thị</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thể</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hiện</a:t>
            </a:r>
            <a:r>
              <a:rPr lang="en-US" sz="2200" dirty="0">
                <a:solidFill>
                  <a:srgbClr val="000000"/>
                </a:solidFill>
                <a:latin typeface="Times New Roman" panose="02020603050405020304" pitchFamily="18" charset="0"/>
                <a:cs typeface="Times New Roman" panose="02020603050405020304" pitchFamily="18" charset="0"/>
              </a:rPr>
              <a:t> ở </a:t>
            </a:r>
            <a:r>
              <a:rPr lang="vi-VN" sz="2200" dirty="0">
                <a:solidFill>
                  <a:srgbClr val="000000"/>
                </a:solidFill>
                <a:latin typeface="Times New Roman" panose="02020603050405020304" pitchFamily="18" charset="0"/>
                <a:cs typeface="Times New Roman" panose="02020603050405020304" pitchFamily="18" charset="0"/>
              </a:rPr>
              <a:t>việc giám sát tự động từ môi trường đến an ninh đô thị, vận chuyển tự động,…</a:t>
            </a:r>
          </a:p>
          <a:p>
            <a:pPr algn="l"/>
            <a:r>
              <a:rPr lang="vi-VN" sz="2200" dirty="0">
                <a:solidFill>
                  <a:srgbClr val="000000"/>
                </a:solidFill>
                <a:latin typeface="Times New Roman" panose="02020603050405020304" pitchFamily="18" charset="0"/>
                <a:cs typeface="Times New Roman" panose="02020603050405020304" pitchFamily="18" charset="0"/>
              </a:rPr>
              <a:t>Đồ dùng gia dụng thông min</a:t>
            </a:r>
            <a:r>
              <a:rPr lang="en-US" sz="2200" dirty="0">
                <a:solidFill>
                  <a:srgbClr val="000000"/>
                </a:solidFill>
                <a:latin typeface="Times New Roman" panose="02020603050405020304" pitchFamily="18" charset="0"/>
                <a:cs typeface="Times New Roman" panose="02020603050405020304" pitchFamily="18" charset="0"/>
              </a:rPr>
              <a:t>h </a:t>
            </a:r>
            <a:r>
              <a:rPr lang="vi-VN" sz="2200" dirty="0">
                <a:solidFill>
                  <a:srgbClr val="000000"/>
                </a:solidFill>
                <a:latin typeface="Times New Roman" panose="02020603050405020304" pitchFamily="18" charset="0"/>
                <a:cs typeface="Times New Roman" panose="02020603050405020304" pitchFamily="18" charset="0"/>
              </a:rPr>
              <a:t>như máy đun nước, lò vi sóng, máy pha cà phê, điều hòa, tivi, tủ lạnh,… đều có thể điều khiển từ xa các vật dụng này chỉ cần nó được kết nối với Internet.</a:t>
            </a:r>
          </a:p>
          <a:p>
            <a:pPr algn="l"/>
            <a:r>
              <a:rPr lang="vi-VN" sz="2200" dirty="0">
                <a:solidFill>
                  <a:srgbClr val="000000"/>
                </a:solidFill>
                <a:latin typeface="Times New Roman" panose="02020603050405020304" pitchFamily="18" charset="0"/>
                <a:cs typeface="Times New Roman" panose="02020603050405020304" pitchFamily="18" charset="0"/>
              </a:rPr>
              <a:t>Nhà kho thông minh</a:t>
            </a:r>
          </a:p>
          <a:p>
            <a:pPr algn="l"/>
            <a:r>
              <a:rPr lang="en-US" sz="2200" dirty="0" err="1">
                <a:solidFill>
                  <a:srgbClr val="000000"/>
                </a:solidFill>
                <a:latin typeface="Times New Roman" panose="02020603050405020304" pitchFamily="18" charset="0"/>
                <a:cs typeface="Times New Roman" panose="02020603050405020304" pitchFamily="18" charset="0"/>
              </a:rPr>
              <a:t>Cửa</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hàng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bán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lẻ</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tiện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lợi</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en-US" sz="2200" dirty="0" err="1">
                <a:solidFill>
                  <a:srgbClr val="000000"/>
                </a:solidFill>
                <a:latin typeface="Times New Roman" panose="02020603050405020304" pitchFamily="18" charset="0"/>
                <a:cs typeface="Times New Roman" panose="02020603050405020304" pitchFamily="18" charset="0"/>
              </a:rPr>
              <a:t>Cửa</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hàng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bán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lẻ</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tiện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lợi</a:t>
            </a:r>
            <a:endParaRPr lang="en-US" sz="2200" dirty="0">
              <a:solidFill>
                <a:srgbClr val="000000"/>
              </a:solidFill>
              <a:latin typeface="Times New Roman" panose="02020603050405020304" pitchFamily="18" charset="0"/>
              <a:cs typeface="Times New Roman" panose="02020603050405020304" pitchFamily="18" charset="0"/>
            </a:endParaRPr>
          </a:p>
          <a:p>
            <a:pPr marL="114300" indent="0" algn="l">
              <a:buNone/>
            </a:pPr>
            <a:r>
              <a:rPr lang="en-US" sz="2200" dirty="0">
                <a:solidFill>
                  <a:srgbClr val="000000"/>
                </a:solidFill>
                <a:latin typeface="Times New Roman" panose="02020603050405020304" pitchFamily="18" charset="0"/>
                <a:cs typeface="Times New Roman" panose="02020603050405020304" pitchFamily="18" charset="0"/>
              </a:rPr>
              <a:t>…</a:t>
            </a:r>
            <a:endParaRPr lang="vi-VN"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5938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1.2.3.4. </a:t>
            </a:r>
            <a:r>
              <a:rPr lang="en-US" sz="2400" b="1" dirty="0" err="1">
                <a:latin typeface="Times New Roman" panose="02020603050405020304" pitchFamily="18" charset="0"/>
                <a:ea typeface="Times New Roman" panose="02020603050405020304" pitchFamily="18" charset="0"/>
              </a:rPr>
              <a:t>Vạn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vật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kết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nối</a:t>
            </a:r>
            <a:endParaRPr lang="en-US" sz="2400" b="1" dirty="0">
              <a:latin typeface="Times New Roman" panose="02020603050405020304" pitchFamily="18" charset="0"/>
              <a:ea typeface="Times New Roman" panose="02020603050405020304" pitchFamily="18" charset="0"/>
            </a:endParaRPr>
          </a:p>
          <a:p>
            <a:pPr marL="114300" indent="0" algn="l">
              <a:buNone/>
            </a:pPr>
            <a:r>
              <a:rPr lang="en-US" sz="2400" b="1" dirty="0" err="1">
                <a:latin typeface="Times New Roman" panose="02020603050405020304" pitchFamily="18" charset="0"/>
              </a:rPr>
              <a:t>Những</a:t>
            </a:r>
            <a:r>
              <a:rPr lang="en-US" sz="2400" b="1" dirty="0">
                <a:latin typeface="Times New Roman" panose="02020603050405020304" pitchFamily="18" charset="0"/>
              </a:rPr>
              <a:t> </a:t>
            </a:r>
            <a:r>
              <a:rPr lang="en-US" sz="2400" b="1" dirty="0" err="1">
                <a:latin typeface="Times New Roman" panose="02020603050405020304" pitchFamily="18" charset="0"/>
              </a:rPr>
              <a:t>ứng</a:t>
            </a:r>
            <a:r>
              <a:rPr lang="en-US" sz="2400" b="1" dirty="0">
                <a:latin typeface="Times New Roman" panose="02020603050405020304" pitchFamily="18" charset="0"/>
              </a:rPr>
              <a:t> </a:t>
            </a:r>
            <a:r>
              <a:rPr lang="en-US" sz="2400" b="1" dirty="0" err="1">
                <a:latin typeface="Times New Roman" panose="02020603050405020304" pitchFamily="18" charset="0"/>
              </a:rPr>
              <a:t>dụng</a:t>
            </a:r>
            <a:r>
              <a:rPr lang="en-US" sz="2400" b="1" dirty="0">
                <a:latin typeface="Times New Roman" panose="02020603050405020304" pitchFamily="18" charset="0"/>
              </a:rPr>
              <a:t> </a:t>
            </a:r>
            <a:r>
              <a:rPr lang="en-US" sz="2400" b="1" dirty="0" err="1">
                <a:latin typeface="Times New Roman" panose="02020603050405020304" pitchFamily="18" charset="0"/>
              </a:rPr>
              <a:t>của</a:t>
            </a:r>
            <a:r>
              <a:rPr lang="en-US" sz="2400" b="1" dirty="0">
                <a:latin typeface="Times New Roman" panose="02020603050405020304" pitchFamily="18" charset="0"/>
              </a:rPr>
              <a:t> IOT </a:t>
            </a:r>
            <a:r>
              <a:rPr lang="en-US" sz="2400" b="1" dirty="0" err="1">
                <a:latin typeface="Times New Roman" panose="02020603050405020304" pitchFamily="18" charset="0"/>
              </a:rPr>
              <a:t>vào</a:t>
            </a:r>
            <a:r>
              <a:rPr lang="en-US" sz="2400" b="1" dirty="0">
                <a:latin typeface="Times New Roman" panose="02020603050405020304" pitchFamily="18" charset="0"/>
              </a:rPr>
              <a:t> </a:t>
            </a:r>
            <a:r>
              <a:rPr lang="en-US" sz="2400" b="1" dirty="0" err="1">
                <a:latin typeface="Times New Roman" panose="02020603050405020304" pitchFamily="18" charset="0"/>
              </a:rPr>
              <a:t>đời</a:t>
            </a:r>
            <a:r>
              <a:rPr lang="en-US" sz="2400" b="1" dirty="0">
                <a:latin typeface="Times New Roman" panose="02020603050405020304" pitchFamily="18" charset="0"/>
              </a:rPr>
              <a:t> </a:t>
            </a:r>
            <a:r>
              <a:rPr lang="en-US" sz="2400" b="1" dirty="0" err="1">
                <a:latin typeface="Times New Roman" panose="02020603050405020304" pitchFamily="18" charset="0"/>
              </a:rPr>
              <a:t>sống</a:t>
            </a:r>
            <a:endParaRPr lang="en-US" sz="2400" b="1" dirty="0">
              <a:latin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Ứng dụng của IOT vào doanh nghiệp</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thể hiện thông qua việc truy cập vào hệ thống dữ liệu về các sản phẩm trong nội bộ doanh nghiệp.</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Hệ thống quản lý đô thị</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thể</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hiện</a:t>
            </a:r>
            <a:r>
              <a:rPr lang="en-US" sz="2200" dirty="0">
                <a:solidFill>
                  <a:srgbClr val="000000"/>
                </a:solidFill>
                <a:latin typeface="Times New Roman" panose="02020603050405020304" pitchFamily="18" charset="0"/>
                <a:cs typeface="Times New Roman" panose="02020603050405020304" pitchFamily="18" charset="0"/>
              </a:rPr>
              <a:t> ở </a:t>
            </a:r>
            <a:r>
              <a:rPr lang="vi-VN" sz="2200" dirty="0">
                <a:solidFill>
                  <a:srgbClr val="000000"/>
                </a:solidFill>
                <a:latin typeface="Times New Roman" panose="02020603050405020304" pitchFamily="18" charset="0"/>
                <a:cs typeface="Times New Roman" panose="02020603050405020304" pitchFamily="18" charset="0"/>
              </a:rPr>
              <a:t>việc giám sát tự động từ môi trường đến an ninh đô thị, vận chuyển tự động,…</a:t>
            </a:r>
          </a:p>
          <a:p>
            <a:pPr algn="l"/>
            <a:r>
              <a:rPr lang="vi-VN" sz="2200" dirty="0">
                <a:solidFill>
                  <a:srgbClr val="000000"/>
                </a:solidFill>
                <a:latin typeface="Times New Roman" panose="02020603050405020304" pitchFamily="18" charset="0"/>
                <a:cs typeface="Times New Roman" panose="02020603050405020304" pitchFamily="18" charset="0"/>
              </a:rPr>
              <a:t>Đồ dùng gia dụng thông min</a:t>
            </a:r>
            <a:r>
              <a:rPr lang="en-US" sz="2200" dirty="0">
                <a:solidFill>
                  <a:srgbClr val="000000"/>
                </a:solidFill>
                <a:latin typeface="Times New Roman" panose="02020603050405020304" pitchFamily="18" charset="0"/>
                <a:cs typeface="Times New Roman" panose="02020603050405020304" pitchFamily="18" charset="0"/>
              </a:rPr>
              <a:t>h </a:t>
            </a:r>
            <a:r>
              <a:rPr lang="vi-VN" sz="2200" dirty="0">
                <a:solidFill>
                  <a:srgbClr val="000000"/>
                </a:solidFill>
                <a:latin typeface="Times New Roman" panose="02020603050405020304" pitchFamily="18" charset="0"/>
                <a:cs typeface="Times New Roman" panose="02020603050405020304" pitchFamily="18" charset="0"/>
              </a:rPr>
              <a:t>như máy đun nước, lò vi sóng, máy pha cà phê, điều hòa, tivi, tủ lạnh,… đều có thể điều khiển từ xa các vật dụng này chỉ cần nó được kết nối với Internet.</a:t>
            </a:r>
          </a:p>
          <a:p>
            <a:pPr algn="l"/>
            <a:r>
              <a:rPr lang="vi-VN" sz="2200" dirty="0">
                <a:solidFill>
                  <a:srgbClr val="000000"/>
                </a:solidFill>
                <a:latin typeface="Times New Roman" panose="02020603050405020304" pitchFamily="18" charset="0"/>
                <a:cs typeface="Times New Roman" panose="02020603050405020304" pitchFamily="18" charset="0"/>
              </a:rPr>
              <a:t>Nhà kho thông minh</a:t>
            </a:r>
          </a:p>
          <a:p>
            <a:pPr algn="l"/>
            <a:r>
              <a:rPr lang="en-US" sz="2200" dirty="0" err="1">
                <a:solidFill>
                  <a:srgbClr val="000000"/>
                </a:solidFill>
                <a:latin typeface="Times New Roman" panose="02020603050405020304" pitchFamily="18" charset="0"/>
                <a:cs typeface="Times New Roman" panose="02020603050405020304" pitchFamily="18" charset="0"/>
              </a:rPr>
              <a:t>Cửa</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hàng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bán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lẻ</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tiện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lợi</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en-US" sz="2200" dirty="0" err="1">
                <a:solidFill>
                  <a:srgbClr val="000000"/>
                </a:solidFill>
                <a:latin typeface="Times New Roman" panose="02020603050405020304" pitchFamily="18" charset="0"/>
                <a:cs typeface="Times New Roman" panose="02020603050405020304" pitchFamily="18" charset="0"/>
              </a:rPr>
              <a:t>Cửa</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hàng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bán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lẻ</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tiện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lợi</a:t>
            </a:r>
            <a:endParaRPr lang="en-US" sz="2200" dirty="0">
              <a:solidFill>
                <a:srgbClr val="000000"/>
              </a:solidFill>
              <a:latin typeface="Times New Roman" panose="02020603050405020304" pitchFamily="18" charset="0"/>
              <a:cs typeface="Times New Roman" panose="02020603050405020304" pitchFamily="18" charset="0"/>
            </a:endParaRPr>
          </a:p>
          <a:p>
            <a:pPr marL="114300" indent="0" algn="l">
              <a:buNone/>
            </a:pPr>
            <a:r>
              <a:rPr lang="en-US" sz="2200" dirty="0">
                <a:solidFill>
                  <a:srgbClr val="000000"/>
                </a:solidFill>
                <a:latin typeface="Times New Roman" panose="02020603050405020304" pitchFamily="18" charset="0"/>
                <a:cs typeface="Times New Roman" panose="02020603050405020304" pitchFamily="18" charset="0"/>
              </a:rPr>
              <a:t>…</a:t>
            </a:r>
            <a:endParaRPr lang="vi-VN"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206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1.2.3.5. </a:t>
            </a:r>
            <a:r>
              <a:rPr lang="en-US" sz="2400" b="1" dirty="0" err="1">
                <a:latin typeface="Times New Roman" panose="02020603050405020304" pitchFamily="18" charset="0"/>
                <a:ea typeface="Times New Roman" panose="02020603050405020304" pitchFamily="18" charset="0"/>
              </a:rPr>
              <a:t>Điện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toán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đám</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mây</a:t>
            </a:r>
            <a:r>
              <a:rPr lang="en-US" sz="2400" b="1" dirty="0">
                <a:latin typeface="Times New Roman" panose="02020603050405020304" pitchFamily="18" charset="0"/>
                <a:ea typeface="Times New Roman" panose="02020603050405020304" pitchFamily="18" charset="0"/>
              </a:rPr>
              <a:t> (Cloud Computing) </a:t>
            </a:r>
          </a:p>
          <a:p>
            <a:pPr marL="114300" indent="0" algn="just">
              <a:lnSpc>
                <a:spcPts val="3000"/>
              </a:lnSpc>
              <a:buNone/>
            </a:pPr>
            <a:r>
              <a:rPr lang="en-US" sz="2400" b="1" dirty="0" err="1">
                <a:latin typeface="Times New Roman" panose="02020603050405020304" pitchFamily="18" charset="0"/>
              </a:rPr>
              <a:t>Khái</a:t>
            </a:r>
            <a:r>
              <a:rPr lang="en-US" sz="2400" b="1" dirty="0">
                <a:latin typeface="Times New Roman" panose="02020603050405020304" pitchFamily="18" charset="0"/>
              </a:rPr>
              <a:t> </a:t>
            </a:r>
            <a:r>
              <a:rPr lang="en-US" sz="2400" b="1" dirty="0" err="1">
                <a:latin typeface="Times New Roman" panose="02020603050405020304" pitchFamily="18" charset="0"/>
              </a:rPr>
              <a:t>niệm</a:t>
            </a:r>
            <a:r>
              <a:rPr lang="en-US" sz="2400" dirty="0">
                <a:solidFill>
                  <a:srgbClr val="121821"/>
                </a:solidFill>
                <a:latin typeface="Helvetica" panose="020B0604020202020204" pitchFamily="34" charset="0"/>
              </a:rPr>
              <a:t> </a:t>
            </a:r>
            <a:r>
              <a:rPr lang="vi-VN" sz="2200" dirty="0">
                <a:solidFill>
                  <a:srgbClr val="000000"/>
                </a:solidFill>
                <a:latin typeface="Times New Roman" panose="02020603050405020304" pitchFamily="18" charset="0"/>
                <a:cs typeface="Times New Roman" panose="02020603050405020304" pitchFamily="18" charset="0"/>
              </a:rPr>
              <a:t>Theo IBM, điện toán đám mây, hay là đám mây, là việc cung cấp tài nguyên máy tính cho người dùng tùy theo mục đích sử dụng thôn</a:t>
            </a:r>
            <a:r>
              <a:rPr lang="en-US" sz="2200" dirty="0">
                <a:solidFill>
                  <a:srgbClr val="000000"/>
                </a:solidFill>
                <a:latin typeface="Times New Roman" panose="02020603050405020304" pitchFamily="18" charset="0"/>
                <a:cs typeface="Times New Roman" panose="02020603050405020304" pitchFamily="18" charset="0"/>
              </a:rPr>
              <a:t>g</a:t>
            </a:r>
            <a:r>
              <a:rPr lang="vi-VN" sz="2200" dirty="0">
                <a:solidFill>
                  <a:srgbClr val="000000"/>
                </a:solidFill>
                <a:latin typeface="Times New Roman" panose="02020603050405020304" pitchFamily="18" charset="0"/>
                <a:cs typeface="Times New Roman" panose="02020603050405020304" pitchFamily="18" charset="0"/>
              </a:rPr>
              <a:t> qua kết nối Internet.</a:t>
            </a:r>
            <a:endParaRPr lang="en-US" sz="2200" dirty="0">
              <a:solidFill>
                <a:srgbClr val="000000"/>
              </a:solidFill>
              <a:latin typeface="Times New Roman" panose="02020603050405020304" pitchFamily="18" charset="0"/>
              <a:cs typeface="Times New Roman" panose="02020603050405020304" pitchFamily="18" charset="0"/>
            </a:endParaRPr>
          </a:p>
          <a:p>
            <a:pPr marL="114300" indent="0" algn="just">
              <a:lnSpc>
                <a:spcPts val="3000"/>
              </a:lnSpc>
              <a:buNone/>
            </a:pPr>
            <a:r>
              <a:rPr lang="vi-VN" sz="2200" dirty="0">
                <a:solidFill>
                  <a:srgbClr val="000000"/>
                </a:solidFill>
                <a:latin typeface="Times New Roman" panose="02020603050405020304" pitchFamily="18" charset="0"/>
                <a:cs typeface="Times New Roman" panose="02020603050405020304" pitchFamily="18" charset="0"/>
              </a:rPr>
              <a:t>Nguồn tài nguyên đó có thể là phần mềm, phần cứng, hạ tầng mạng cho đến các máy chủ và mạng lưới máy chủ cỡ lớn.</a:t>
            </a:r>
            <a:endParaRPr lang="en-US" sz="2200" dirty="0">
              <a:solidFill>
                <a:srgbClr val="000000"/>
              </a:solidFill>
              <a:latin typeface="Times New Roman" panose="02020603050405020304" pitchFamily="18" charset="0"/>
              <a:cs typeface="Times New Roman" panose="02020603050405020304" pitchFamily="18" charset="0"/>
            </a:endParaRPr>
          </a:p>
          <a:p>
            <a:pPr algn="just">
              <a:lnSpc>
                <a:spcPts val="3000"/>
              </a:lnSpc>
              <a:buFontTx/>
              <a:buChar char="-"/>
            </a:pPr>
            <a:r>
              <a:rPr lang="vi-VN" sz="2200" dirty="0">
                <a:solidFill>
                  <a:srgbClr val="000000"/>
                </a:solidFill>
                <a:latin typeface="Times New Roman" panose="02020603050405020304" pitchFamily="18" charset="0"/>
                <a:cs typeface="Times New Roman" panose="02020603050405020304" pitchFamily="18" charset="0"/>
              </a:rPr>
              <a:t> </a:t>
            </a:r>
            <a:endParaRPr lang="en-US"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pic>
        <p:nvPicPr>
          <p:cNvPr id="1026" name="Picture 2">
            <a:extLst>
              <a:ext uri="{FF2B5EF4-FFF2-40B4-BE49-F238E27FC236}">
                <a16:creationId xmlns:a16="http://schemas.microsoft.com/office/drawing/2014/main" id="{519472B2-9C6C-46C6-8B0A-FD58278408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06"/>
          <a:stretch/>
        </p:blipFill>
        <p:spPr bwMode="auto">
          <a:xfrm>
            <a:off x="2018639" y="3952513"/>
            <a:ext cx="5181600" cy="276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588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1.2.3.5. </a:t>
            </a:r>
            <a:r>
              <a:rPr lang="en-US" sz="2400" b="1" dirty="0" err="1">
                <a:latin typeface="Times New Roman" panose="02020603050405020304" pitchFamily="18" charset="0"/>
                <a:ea typeface="Times New Roman" panose="02020603050405020304" pitchFamily="18" charset="0"/>
              </a:rPr>
              <a:t>Điện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toán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đám</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mây</a:t>
            </a:r>
            <a:r>
              <a:rPr lang="en-US" sz="2400" b="1" dirty="0">
                <a:latin typeface="Times New Roman" panose="02020603050405020304" pitchFamily="18" charset="0"/>
                <a:ea typeface="Times New Roman" panose="02020603050405020304" pitchFamily="18" charset="0"/>
              </a:rPr>
              <a:t> (Cloud Computing)</a:t>
            </a: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rPr>
              <a:t>Lợi</a:t>
            </a:r>
            <a:r>
              <a:rPr lang="en-US" sz="2400" b="1" dirty="0">
                <a:latin typeface="Times New Roman" panose="02020603050405020304" pitchFamily="18" charset="0"/>
              </a:rPr>
              <a:t> </a:t>
            </a:r>
            <a:r>
              <a:rPr lang="en-US" sz="2400" b="1" dirty="0" err="1">
                <a:latin typeface="Times New Roman" panose="02020603050405020304" pitchFamily="18" charset="0"/>
              </a:rPr>
              <a:t>ích</a:t>
            </a:r>
            <a:r>
              <a:rPr lang="en-US" sz="2400" b="1" dirty="0">
                <a:latin typeface="Times New Roman" panose="02020603050405020304" pitchFamily="18" charset="0"/>
              </a:rPr>
              <a:t> </a:t>
            </a:r>
            <a:r>
              <a:rPr lang="en-US" sz="2400" b="1" dirty="0" err="1">
                <a:latin typeface="Times New Roman" panose="02020603050405020304" pitchFamily="18" charset="0"/>
              </a:rPr>
              <a:t>của</a:t>
            </a:r>
            <a:r>
              <a:rPr lang="en-US" sz="2400" b="1" dirty="0">
                <a:latin typeface="Times New Roman" panose="02020603050405020304" pitchFamily="18" charset="0"/>
              </a:rPr>
              <a:t> </a:t>
            </a:r>
            <a:r>
              <a:rPr lang="en-US" sz="2400" b="1" dirty="0" err="1">
                <a:latin typeface="Times New Roman" panose="02020603050405020304" pitchFamily="18" charset="0"/>
              </a:rPr>
              <a:t>điện</a:t>
            </a:r>
            <a:r>
              <a:rPr lang="en-US" sz="2400" b="1" dirty="0">
                <a:latin typeface="Times New Roman" panose="02020603050405020304" pitchFamily="18" charset="0"/>
              </a:rPr>
              <a:t> </a:t>
            </a:r>
            <a:r>
              <a:rPr lang="en-US" sz="2400" b="1" dirty="0" err="1">
                <a:latin typeface="Times New Roman" panose="02020603050405020304" pitchFamily="18" charset="0"/>
              </a:rPr>
              <a:t>toán</a:t>
            </a:r>
            <a:r>
              <a:rPr lang="en-US" sz="2400" b="1" dirty="0">
                <a:latin typeface="Times New Roman" panose="02020603050405020304" pitchFamily="18" charset="0"/>
              </a:rPr>
              <a:t> </a:t>
            </a:r>
            <a:r>
              <a:rPr lang="en-US" sz="2400" b="1" dirty="0" err="1">
                <a:latin typeface="Times New Roman" panose="02020603050405020304" pitchFamily="18" charset="0"/>
              </a:rPr>
              <a:t>đám</a:t>
            </a:r>
            <a:r>
              <a:rPr lang="en-US" sz="2400" b="1" dirty="0">
                <a:latin typeface="Times New Roman" panose="02020603050405020304" pitchFamily="18" charset="0"/>
              </a:rPr>
              <a:t> </a:t>
            </a:r>
            <a:r>
              <a:rPr lang="en-US" sz="2400" b="1" dirty="0" err="1">
                <a:latin typeface="Times New Roman" panose="02020603050405020304" pitchFamily="18" charset="0"/>
              </a:rPr>
              <a:t>mây</a:t>
            </a:r>
            <a:endParaRPr lang="en-US" sz="2400" b="1" dirty="0">
              <a:latin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Nhanh chóng</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thu thập </a:t>
            </a:r>
            <a:r>
              <a:rPr lang="en-US" sz="2200" dirty="0" err="1">
                <a:solidFill>
                  <a:srgbClr val="000000"/>
                </a:solidFill>
                <a:latin typeface="Times New Roman" panose="02020603050405020304" pitchFamily="18" charset="0"/>
                <a:cs typeface="Times New Roman" panose="02020603050405020304" pitchFamily="18" charset="0"/>
              </a:rPr>
              <a:t>nhanh</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tài nguyên khi cần</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từ các dịch vụ cơ sở hạ tầng, như điện toán, lưu trữ, và cơ sở dữ liệu, đến Internet of Things, machine learning, kho dữ liệu và phân tích, v.v.</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Quy mô linh hoạt</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Bạn có thể tăng hoặc giảm quy mô của các tài nguyên này ngay lập tức để tăng và giảm dung lượng khi nhu cầu kinh doanh của bạn thay đổi.</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Tiết kiệm chi phí</a:t>
            </a:r>
            <a:r>
              <a:rPr lang="en-US" sz="2200" dirty="0">
                <a:solidFill>
                  <a:srgbClr val="000000"/>
                </a:solidFill>
                <a:latin typeface="Times New Roman" panose="02020603050405020304" pitchFamily="18" charset="0"/>
                <a:cs typeface="Times New Roman" panose="02020603050405020304" pitchFamily="18" charset="0"/>
              </a:rPr>
              <a:t>: </a:t>
            </a:r>
            <a:r>
              <a:rPr lang="vi-VN" sz="2200" dirty="0">
                <a:solidFill>
                  <a:srgbClr val="000000"/>
                </a:solidFill>
                <a:latin typeface="Times New Roman" panose="02020603050405020304" pitchFamily="18" charset="0"/>
                <a:cs typeface="Times New Roman" panose="02020603050405020304" pitchFamily="18" charset="0"/>
              </a:rPr>
              <a:t>Nền tảng đám mây cho phép bạn thay thế các khoản chi phí cố định (như trung tâm dữ liệu và máy chủ vật lý) bằng các khoản chi phí biến đổi, đồng thời chỉ phải trả tiền cho tài nguyên CNTT mà bạn sử dụng. </a:t>
            </a:r>
            <a:endParaRPr lang="en-US" sz="2200" dirty="0">
              <a:solidFill>
                <a:srgbClr val="000000"/>
              </a:solidFill>
              <a:latin typeface="Times New Roman" panose="02020603050405020304" pitchFamily="18" charset="0"/>
              <a:cs typeface="Times New Roman" panose="02020603050405020304" pitchFamily="18" charset="0"/>
            </a:endParaRPr>
          </a:p>
          <a:p>
            <a:pPr algn="l"/>
            <a:r>
              <a:rPr lang="vi-VN" sz="2200" dirty="0">
                <a:solidFill>
                  <a:srgbClr val="000000"/>
                </a:solidFill>
                <a:latin typeface="Times New Roman" panose="02020603050405020304" pitchFamily="18" charset="0"/>
                <a:cs typeface="Times New Roman" panose="02020603050405020304" pitchFamily="18" charset="0"/>
              </a:rPr>
              <a:t>Triển khai trên toàn cầu chỉ trong vài phút</a:t>
            </a: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06700086"/>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dirty="0">
                <a:solidFill>
                  <a:schemeClr val="tx2"/>
                </a:solidFill>
                <a:latin typeface="Cambria"/>
                <a:ea typeface="Cambria"/>
                <a:cs typeface="Cambria"/>
                <a:sym typeface="Cambria"/>
              </a:rPr>
              <a:t>1.1. </a:t>
            </a:r>
            <a:r>
              <a:rPr lang="en-US" sz="2400" b="1" dirty="0" err="1">
                <a:solidFill>
                  <a:schemeClr val="tx2"/>
                </a:solidFill>
                <a:effectLst/>
                <a:latin typeface="Times New Roman" panose="02020603050405020304" pitchFamily="18" charset="0"/>
                <a:ea typeface="Times New Roman" panose="02020603050405020304" pitchFamily="18" charset="0"/>
              </a:rPr>
              <a:t>Lịch</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sử</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phát</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triển</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các</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cuộc</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cách</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mạng</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công</a:t>
            </a:r>
            <a:r>
              <a:rPr lang="en-US" sz="2400" b="1" dirty="0">
                <a:solidFill>
                  <a:schemeClr val="tx2"/>
                </a:solidFill>
                <a:effectLst/>
                <a:latin typeface="Times New Roman" panose="02020603050405020304" pitchFamily="18" charset="0"/>
                <a:ea typeface="Times New Roman" panose="02020603050405020304" pitchFamily="18" charset="0"/>
              </a:rPr>
              <a:t> </a:t>
            </a:r>
            <a:r>
              <a:rPr lang="en-US" sz="2400" b="1" dirty="0" err="1">
                <a:solidFill>
                  <a:schemeClr val="tx2"/>
                </a:solidFill>
                <a:effectLst/>
                <a:latin typeface="Times New Roman" panose="02020603050405020304" pitchFamily="18" charset="0"/>
                <a:ea typeface="Times New Roman" panose="02020603050405020304" pitchFamily="18" charset="0"/>
              </a:rPr>
              <a:t>nghiệp</a:t>
            </a:r>
            <a:endParaRPr lang="en-US" sz="2400" dirty="0">
              <a:solidFill>
                <a:schemeClr val="tx2"/>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D6D3283E-BF69-4FFB-B605-99A4A0B5A0E1}"/>
              </a:ext>
            </a:extLst>
          </p:cNvPr>
          <p:cNvPicPr>
            <a:picLocks noChangeAspect="1"/>
          </p:cNvPicPr>
          <p:nvPr/>
        </p:nvPicPr>
        <p:blipFill>
          <a:blip r:embed="rId3"/>
          <a:stretch>
            <a:fillRect/>
          </a:stretch>
        </p:blipFill>
        <p:spPr>
          <a:xfrm>
            <a:off x="1322384" y="1851534"/>
            <a:ext cx="6689012" cy="357328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251448" y="1052619"/>
            <a:ext cx="8509819"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1.2.3.5. </a:t>
            </a:r>
            <a:r>
              <a:rPr lang="en-US" sz="2400" b="1" dirty="0" err="1">
                <a:latin typeface="Times New Roman" panose="02020603050405020304" pitchFamily="18" charset="0"/>
                <a:ea typeface="Times New Roman" panose="02020603050405020304" pitchFamily="18" charset="0"/>
              </a:rPr>
              <a:t>Điện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toán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đám</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mây</a:t>
            </a:r>
            <a:r>
              <a:rPr lang="en-US" sz="2400" b="1" dirty="0">
                <a:latin typeface="Times New Roman" panose="02020603050405020304" pitchFamily="18" charset="0"/>
                <a:ea typeface="Times New Roman" panose="02020603050405020304" pitchFamily="18" charset="0"/>
              </a:rPr>
              <a:t> (Cloud Computing)</a:t>
            </a: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Ứng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dụng</a:t>
            </a:r>
            <a:r>
              <a:rPr lang="en-US" sz="2400" b="1" dirty="0">
                <a:latin typeface="Times New Roman" panose="02020603050405020304" pitchFamily="18" charset="0"/>
                <a:ea typeface="Times New Roman" panose="02020603050405020304" pitchFamily="18" charset="0"/>
              </a:rPr>
              <a:t>:</a:t>
            </a: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 </a:t>
            </a:r>
          </a:p>
        </p:txBody>
      </p:sp>
      <p:sp>
        <p:nvSpPr>
          <p:cNvPr id="4" name="Rectangle 3">
            <a:extLst>
              <a:ext uri="{FF2B5EF4-FFF2-40B4-BE49-F238E27FC236}">
                <a16:creationId xmlns:a16="http://schemas.microsoft.com/office/drawing/2014/main" id="{AD77F6EA-19CF-4AAE-8709-2AEEEC895E09}"/>
              </a:ext>
            </a:extLst>
          </p:cNvPr>
          <p:cNvSpPr/>
          <p:nvPr/>
        </p:nvSpPr>
        <p:spPr>
          <a:xfrm>
            <a:off x="3758709" y="2066581"/>
            <a:ext cx="5367696" cy="1569660"/>
          </a:xfrm>
          <a:prstGeom prst="rect">
            <a:avLst/>
          </a:prstGeom>
          <a:solidFill>
            <a:schemeClr val="accent3">
              <a:lumMod val="60000"/>
              <a:lumOff val="40000"/>
            </a:schemeClr>
          </a:solidFill>
          <a:ln w="19050">
            <a:solidFill>
              <a:schemeClr val="tx1"/>
            </a:solidFill>
          </a:ln>
          <a:effectLst>
            <a:glow rad="101600">
              <a:schemeClr val="accent3">
                <a:satMod val="175000"/>
                <a:alpha val="40000"/>
              </a:schemeClr>
            </a:glow>
          </a:effectLst>
        </p:spPr>
        <p:txBody>
          <a:bodyPr wrap="square">
            <a:spAutoFit/>
          </a:bodyPr>
          <a:lstStyle/>
          <a:p>
            <a:pPr algn="just"/>
            <a:r>
              <a:rPr lang="vi-VN" sz="1600" b="1" dirty="0">
                <a:solidFill>
                  <a:schemeClr val="tx1"/>
                </a:solidFill>
                <a:latin typeface="Roboto"/>
              </a:rPr>
              <a:t>Icloud của Apple</a:t>
            </a:r>
          </a:p>
          <a:p>
            <a:pPr algn="just"/>
            <a:r>
              <a:rPr lang="en-US" sz="1600" dirty="0" err="1">
                <a:solidFill>
                  <a:schemeClr val="tx1"/>
                </a:solidFill>
                <a:latin typeface="Roboto"/>
              </a:rPr>
              <a:t>Trong</a:t>
            </a:r>
            <a:r>
              <a:rPr lang="en-US" sz="1600" dirty="0">
                <a:solidFill>
                  <a:schemeClr val="tx1"/>
                </a:solidFill>
                <a:latin typeface="Roboto"/>
              </a:rPr>
              <a:t> </a:t>
            </a:r>
            <a:r>
              <a:rPr lang="vi-VN" sz="1600" dirty="0">
                <a:solidFill>
                  <a:schemeClr val="tx1"/>
                </a:solidFill>
                <a:latin typeface="Roboto"/>
              </a:rPr>
              <a:t>Iphone có phần cài đặt là icloud, đây là một tài khoản giúp bạn có thể lưu trữ những dữ liệu cá nhân thay cho bộ nhớ máy khi sử dụng thiết bị này, Apple cho phép người dùng có thể có thể truy cập vào để có thể tải các ứng dụng trên máy điện thoại. </a:t>
            </a:r>
          </a:p>
        </p:txBody>
      </p:sp>
      <p:sp>
        <p:nvSpPr>
          <p:cNvPr id="5" name="Rectangle 4">
            <a:extLst>
              <a:ext uri="{FF2B5EF4-FFF2-40B4-BE49-F238E27FC236}">
                <a16:creationId xmlns:a16="http://schemas.microsoft.com/office/drawing/2014/main" id="{3BE79CD9-BAC6-4A38-8FF2-4E73C971F989}"/>
              </a:ext>
            </a:extLst>
          </p:cNvPr>
          <p:cNvSpPr/>
          <p:nvPr/>
        </p:nvSpPr>
        <p:spPr>
          <a:xfrm>
            <a:off x="383807" y="2424710"/>
            <a:ext cx="2521975" cy="1384995"/>
          </a:xfrm>
          <a:prstGeom prst="rect">
            <a:avLst/>
          </a:prstGeom>
          <a:solidFill>
            <a:schemeClr val="accent2">
              <a:lumMod val="60000"/>
              <a:lumOff val="40000"/>
            </a:schemeClr>
          </a:solidFill>
          <a:ln w="19050">
            <a:solidFill>
              <a:schemeClr val="tx1"/>
            </a:solidFill>
          </a:ln>
          <a:effectLst>
            <a:glow rad="139700">
              <a:schemeClr val="accent2">
                <a:satMod val="175000"/>
                <a:alpha val="40000"/>
              </a:schemeClr>
            </a:glow>
          </a:effectLst>
        </p:spPr>
        <p:txBody>
          <a:bodyPr wrap="square">
            <a:spAutoFit/>
          </a:bodyPr>
          <a:lstStyle/>
          <a:p>
            <a:pPr algn="just"/>
            <a:r>
              <a:rPr lang="vi-VN" b="1" dirty="0">
                <a:solidFill>
                  <a:schemeClr val="tx1"/>
                </a:solidFill>
                <a:latin typeface="Roboto"/>
              </a:rPr>
              <a:t>Google Drive</a:t>
            </a:r>
          </a:p>
          <a:p>
            <a:pPr algn="just"/>
            <a:r>
              <a:rPr lang="en-US" dirty="0" err="1">
                <a:solidFill>
                  <a:schemeClr val="tx1"/>
                </a:solidFill>
                <a:latin typeface="Roboto"/>
              </a:rPr>
              <a:t>Là</a:t>
            </a:r>
            <a:r>
              <a:rPr lang="en-US" dirty="0">
                <a:solidFill>
                  <a:schemeClr val="tx1"/>
                </a:solidFill>
                <a:latin typeface="Roboto"/>
              </a:rPr>
              <a:t> </a:t>
            </a:r>
            <a:r>
              <a:rPr lang="vi-VN" dirty="0">
                <a:solidFill>
                  <a:schemeClr val="tx1"/>
                </a:solidFill>
                <a:latin typeface="Roboto"/>
              </a:rPr>
              <a:t>ứng dung sử dụng điện toán đám mây</a:t>
            </a:r>
            <a:r>
              <a:rPr lang="en-US" dirty="0">
                <a:solidFill>
                  <a:schemeClr val="tx1"/>
                </a:solidFill>
                <a:latin typeface="Roboto"/>
              </a:rPr>
              <a:t>.</a:t>
            </a:r>
            <a:r>
              <a:rPr lang="vi-VN" dirty="0">
                <a:solidFill>
                  <a:schemeClr val="tx1"/>
                </a:solidFill>
                <a:latin typeface="Roboto"/>
              </a:rPr>
              <a:t>Đây là không gian lưu trữ mà Google cung cấp cho các tài khoản người dùng của mình..</a:t>
            </a:r>
          </a:p>
        </p:txBody>
      </p:sp>
      <p:sp>
        <p:nvSpPr>
          <p:cNvPr id="6" name="Rectangle 5">
            <a:extLst>
              <a:ext uri="{FF2B5EF4-FFF2-40B4-BE49-F238E27FC236}">
                <a16:creationId xmlns:a16="http://schemas.microsoft.com/office/drawing/2014/main" id="{C7240A21-BD78-4192-BCA7-7924A1082632}"/>
              </a:ext>
            </a:extLst>
          </p:cNvPr>
          <p:cNvSpPr/>
          <p:nvPr/>
        </p:nvSpPr>
        <p:spPr>
          <a:xfrm>
            <a:off x="2992163" y="4661691"/>
            <a:ext cx="5088193" cy="1600438"/>
          </a:xfrm>
          <a:prstGeom prst="rect">
            <a:avLst/>
          </a:prstGeom>
          <a:solidFill>
            <a:schemeClr val="accent5">
              <a:lumMod val="60000"/>
              <a:lumOff val="40000"/>
            </a:schemeClr>
          </a:solidFill>
          <a:ln w="12700">
            <a:solidFill>
              <a:schemeClr val="tx1"/>
            </a:solidFill>
          </a:ln>
          <a:effectLst>
            <a:glow rad="101600">
              <a:schemeClr val="accent5">
                <a:satMod val="175000"/>
                <a:alpha val="40000"/>
              </a:schemeClr>
            </a:glow>
          </a:effectLst>
        </p:spPr>
        <p:txBody>
          <a:bodyPr wrap="square">
            <a:spAutoFit/>
          </a:bodyPr>
          <a:lstStyle/>
          <a:p>
            <a:pPr algn="just"/>
            <a:r>
              <a:rPr lang="vi-VN" b="1" dirty="0">
                <a:solidFill>
                  <a:srgbClr val="333333"/>
                </a:solidFill>
                <a:latin typeface="Roboto"/>
              </a:rPr>
              <a:t>Onedriver</a:t>
            </a:r>
          </a:p>
          <a:p>
            <a:pPr algn="just"/>
            <a:r>
              <a:rPr lang="vi-VN" dirty="0">
                <a:solidFill>
                  <a:schemeClr val="tx1"/>
                </a:solidFill>
                <a:latin typeface="Roboto"/>
              </a:rPr>
              <a:t>OneDriver là dịch vụ lưu trữ điện toán do Microsoft phát triển. Kho lưu trữ dữ liệu này có liên quan với hệ điều hành Windows 8 và cả hệ điều hành Windows Phone. Ưu điểm của OneDriver là có dung lượng khá lớn lên đến 15GB và hỗ trợ mở tập tin soạn thảo Offline trên những tác vụ Online này, hết sức tiện nghi. </a:t>
            </a:r>
          </a:p>
        </p:txBody>
      </p:sp>
      <p:pic>
        <p:nvPicPr>
          <p:cNvPr id="7" name="Picture 6">
            <a:extLst>
              <a:ext uri="{FF2B5EF4-FFF2-40B4-BE49-F238E27FC236}">
                <a16:creationId xmlns:a16="http://schemas.microsoft.com/office/drawing/2014/main" id="{A9C801E6-6F41-4D80-B717-EABE83C67960}"/>
              </a:ext>
            </a:extLst>
          </p:cNvPr>
          <p:cNvPicPr>
            <a:picLocks noChangeAspect="1"/>
          </p:cNvPicPr>
          <p:nvPr/>
        </p:nvPicPr>
        <p:blipFill>
          <a:blip r:embed="rId3"/>
          <a:stretch>
            <a:fillRect/>
          </a:stretch>
        </p:blipFill>
        <p:spPr>
          <a:xfrm>
            <a:off x="7521677" y="3390061"/>
            <a:ext cx="1445342" cy="839290"/>
          </a:xfrm>
          <a:prstGeom prst="rect">
            <a:avLst/>
          </a:prstGeom>
        </p:spPr>
      </p:pic>
      <p:pic>
        <p:nvPicPr>
          <p:cNvPr id="8" name="Picture 7">
            <a:extLst>
              <a:ext uri="{FF2B5EF4-FFF2-40B4-BE49-F238E27FC236}">
                <a16:creationId xmlns:a16="http://schemas.microsoft.com/office/drawing/2014/main" id="{C71BCB9F-6B7C-494B-8BCE-C26F83EBCFF2}"/>
              </a:ext>
            </a:extLst>
          </p:cNvPr>
          <p:cNvPicPr>
            <a:picLocks noChangeAspect="1"/>
          </p:cNvPicPr>
          <p:nvPr/>
        </p:nvPicPr>
        <p:blipFill>
          <a:blip r:embed="rId4"/>
          <a:stretch>
            <a:fillRect/>
          </a:stretch>
        </p:blipFill>
        <p:spPr>
          <a:xfrm>
            <a:off x="382733" y="3809705"/>
            <a:ext cx="1512924" cy="1211397"/>
          </a:xfrm>
          <a:prstGeom prst="rect">
            <a:avLst/>
          </a:prstGeom>
        </p:spPr>
      </p:pic>
      <p:pic>
        <p:nvPicPr>
          <p:cNvPr id="9" name="Picture 8">
            <a:extLst>
              <a:ext uri="{FF2B5EF4-FFF2-40B4-BE49-F238E27FC236}">
                <a16:creationId xmlns:a16="http://schemas.microsoft.com/office/drawing/2014/main" id="{6D3ED70B-AF11-455E-8A0F-E1CFF1D57863}"/>
              </a:ext>
            </a:extLst>
          </p:cNvPr>
          <p:cNvPicPr>
            <a:picLocks noChangeAspect="1"/>
          </p:cNvPicPr>
          <p:nvPr/>
        </p:nvPicPr>
        <p:blipFill>
          <a:blip r:embed="rId5"/>
          <a:stretch>
            <a:fillRect/>
          </a:stretch>
        </p:blipFill>
        <p:spPr>
          <a:xfrm>
            <a:off x="4520324" y="6037344"/>
            <a:ext cx="2600325" cy="721892"/>
          </a:xfrm>
          <a:prstGeom prst="rect">
            <a:avLst/>
          </a:prstGeom>
        </p:spPr>
      </p:pic>
    </p:spTree>
    <p:extLst>
      <p:ext uri="{BB962C8B-B14F-4D97-AF65-F5344CB8AC3E}">
        <p14:creationId xmlns:p14="http://schemas.microsoft.com/office/powerpoint/2010/main" val="255845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1026" name="Picture 2" descr="công nghệ AI">
            <a:extLst>
              <a:ext uri="{FF2B5EF4-FFF2-40B4-BE49-F238E27FC236}">
                <a16:creationId xmlns:a16="http://schemas.microsoft.com/office/drawing/2014/main" id="{54BB98A0-9055-43DF-9372-48B5BF90765D}"/>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76982" y="2275380"/>
            <a:ext cx="8715569" cy="4582620"/>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251449" y="1052619"/>
            <a:ext cx="8526791"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1.2.3.6. </a:t>
            </a:r>
            <a:r>
              <a:rPr lang="en-US" sz="2400" b="1" dirty="0" err="1">
                <a:latin typeface="Times New Roman" panose="02020603050405020304" pitchFamily="18" charset="0"/>
                <a:ea typeface="Times New Roman" panose="02020603050405020304" pitchFamily="18" charset="0"/>
              </a:rPr>
              <a:t>Trí</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tuệ</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nhân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tạo</a:t>
            </a:r>
            <a:r>
              <a:rPr lang="en-US" sz="2400" b="1" dirty="0">
                <a:latin typeface="Times New Roman" panose="02020603050405020304" pitchFamily="18" charset="0"/>
                <a:ea typeface="Times New Roman" panose="02020603050405020304" pitchFamily="18" charset="0"/>
              </a:rPr>
              <a:t> –AI (</a:t>
            </a:r>
            <a:r>
              <a:rPr lang="en-US" sz="2400" b="1" dirty="0">
                <a:latin typeface="Times New Roman" panose="02020603050405020304" pitchFamily="18" charset="0"/>
              </a:rPr>
              <a:t>Artificial intelligence)</a:t>
            </a: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Khái</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niệm</a:t>
            </a:r>
            <a:r>
              <a:rPr lang="en-US" sz="2400" b="1" dirty="0">
                <a:latin typeface="Times New Roman" panose="02020603050405020304" pitchFamily="18" charset="0"/>
                <a:ea typeface="Times New Roman" panose="02020603050405020304" pitchFamily="18" charset="0"/>
              </a:rPr>
              <a:t>:</a:t>
            </a:r>
          </a:p>
          <a:p>
            <a:pPr marL="342900" indent="-285750" algn="just" defTabSz="755650">
              <a:lnSpc>
                <a:spcPct val="150000"/>
              </a:lnSpc>
              <a:spcBef>
                <a:spcPts val="600"/>
              </a:spcBef>
              <a:buSzPts val="2800"/>
              <a:buFontTx/>
              <a:buChar char="-"/>
            </a:pPr>
            <a:r>
              <a:rPr lang="vi-VN" sz="2200" dirty="0">
                <a:solidFill>
                  <a:srgbClr val="000000"/>
                </a:solidFill>
                <a:latin typeface="Times New Roman" panose="02020603050405020304" pitchFamily="18" charset="0"/>
                <a:cs typeface="Times New Roman" panose="02020603050405020304" pitchFamily="18" charset="0"/>
              </a:rPr>
              <a:t>Trí tuệ nhân tạo hay trí thông minh nhân tạo là một ngành thuộc lĩnh vực khoa học máy tính (Computer science). Là trí tuệ do con người lập trình tạo nên với mục tiêu giúp máy tính có thể tự động hóa các hành vi thông minh như con người.</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600"/>
              </a:spcBef>
              <a:buSzPts val="2800"/>
              <a:buFontTx/>
              <a:buChar char="-"/>
            </a:pPr>
            <a:r>
              <a:rPr lang="en-US" sz="2200" dirty="0">
                <a:solidFill>
                  <a:srgbClr val="000000"/>
                </a:solidFill>
                <a:latin typeface="Times New Roman" panose="02020603050405020304" pitchFamily="18" charset="0"/>
                <a:cs typeface="Times New Roman" panose="02020603050405020304" pitchFamily="18" charset="0"/>
              </a:rPr>
              <a:t>AI </a:t>
            </a:r>
            <a:r>
              <a:rPr lang="en-US" sz="2200" dirty="0" err="1">
                <a:solidFill>
                  <a:srgbClr val="000000"/>
                </a:solidFill>
                <a:latin typeface="Times New Roman" panose="02020603050405020304" pitchFamily="18" charset="0"/>
                <a:cs typeface="Times New Roman" panose="02020603050405020304" pitchFamily="18" charset="0"/>
              </a:rPr>
              <a:t>giúp</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máy</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tính</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có</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trí</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tuệ</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của</a:t>
            </a:r>
            <a:r>
              <a:rPr lang="en-US" sz="2200" dirty="0">
                <a:solidFill>
                  <a:srgbClr val="000000"/>
                </a:solidFill>
                <a:latin typeface="Times New Roman" panose="02020603050405020304" pitchFamily="18" charset="0"/>
                <a:cs typeface="Times New Roman" panose="02020603050405020304" pitchFamily="18" charset="0"/>
              </a:rPr>
              <a:t> con </a:t>
            </a:r>
            <a:r>
              <a:rPr lang="en-US" sz="2200" dirty="0" err="1">
                <a:solidFill>
                  <a:srgbClr val="000000"/>
                </a:solidFill>
                <a:latin typeface="Times New Roman" panose="02020603050405020304" pitchFamily="18" charset="0"/>
                <a:cs typeface="Times New Roman" panose="02020603050405020304" pitchFamily="18" charset="0"/>
              </a:rPr>
              <a:t>người</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như</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biết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suy</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nghĩ</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lập</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luận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để</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giải</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quyết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vấn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đề</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biết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giao</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tiếp</a:t>
            </a:r>
            <a:r>
              <a:rPr lang="en-US" sz="2200" dirty="0">
                <a:solidFill>
                  <a:srgbClr val="000000"/>
                </a:solidFill>
                <a:latin typeface="Times New Roman" panose="02020603050405020304" pitchFamily="18" charset="0"/>
                <a:cs typeface="Times New Roman" panose="02020603050405020304" pitchFamily="18" charset="0"/>
              </a:rPr>
              <a:t> do </a:t>
            </a:r>
            <a:r>
              <a:rPr lang="en-US" sz="2200" dirty="0" err="1">
                <a:solidFill>
                  <a:srgbClr val="000000"/>
                </a:solidFill>
                <a:latin typeface="Times New Roman" panose="02020603050405020304" pitchFamily="18" charset="0"/>
                <a:cs typeface="Times New Roman" panose="02020603050405020304" pitchFamily="18" charset="0"/>
              </a:rPr>
              <a:t>hiểu</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ngôn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ngữ</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tiếng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nói</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biết</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học</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và</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tự</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thích</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nghi</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v.v</a:t>
            </a:r>
            <a:r>
              <a:rPr lang="en-US" sz="2200" dirty="0">
                <a:solidFill>
                  <a:srgbClr val="000000"/>
                </a:solidFill>
                <a:latin typeface="Times New Roman" panose="02020603050405020304" pitchFamily="18" charset="0"/>
                <a:cs typeface="Times New Roman" panose="02020603050405020304" pitchFamily="18" charset="0"/>
              </a:rPr>
              <a:t>….</a:t>
            </a:r>
          </a:p>
          <a:p>
            <a:pPr marL="342900" algn="just">
              <a:spcBef>
                <a:spcPts val="0"/>
              </a:spcBef>
              <a:buSzPts val="2800"/>
              <a:buFontTx/>
              <a:buChar char="-"/>
            </a:pPr>
            <a:endParaRPr lang="en-US" sz="2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24686"/>
      </p:ext>
    </p:extLst>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251448" y="1052619"/>
            <a:ext cx="8715571"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1.2.3.6. </a:t>
            </a:r>
            <a:r>
              <a:rPr lang="en-US" sz="2400" b="1" dirty="0" err="1">
                <a:latin typeface="Times New Roman" panose="02020603050405020304" pitchFamily="18" charset="0"/>
                <a:ea typeface="Times New Roman" panose="02020603050405020304" pitchFamily="18" charset="0"/>
              </a:rPr>
              <a:t>Trí</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tuệ</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nhân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tạo</a:t>
            </a:r>
            <a:r>
              <a:rPr lang="en-US" sz="2400" b="1" dirty="0">
                <a:latin typeface="Times New Roman" panose="02020603050405020304" pitchFamily="18" charset="0"/>
                <a:ea typeface="Times New Roman" panose="02020603050405020304" pitchFamily="18" charset="0"/>
              </a:rPr>
              <a:t> –AI (</a:t>
            </a:r>
            <a:r>
              <a:rPr lang="en-US" sz="2400" b="1" dirty="0">
                <a:latin typeface="Times New Roman" panose="02020603050405020304" pitchFamily="18" charset="0"/>
              </a:rPr>
              <a:t>Artificial intelligence)</a:t>
            </a:r>
          </a:p>
          <a:p>
            <a:pPr marL="0" indent="0" algn="just">
              <a:spcBef>
                <a:spcPts val="0"/>
              </a:spcBef>
              <a:buSzPts val="2800"/>
              <a:buNone/>
            </a:pPr>
            <a:r>
              <a:rPr lang="en-US" sz="2000" b="1" dirty="0" err="1">
                <a:latin typeface="Times New Roman" panose="02020603050405020304" pitchFamily="18" charset="0"/>
              </a:rPr>
              <a:t>Phân</a:t>
            </a:r>
            <a:r>
              <a:rPr lang="en-US" sz="2000" b="1" dirty="0">
                <a:latin typeface="Times New Roman" panose="02020603050405020304" pitchFamily="18" charset="0"/>
              </a:rPr>
              <a:t> </a:t>
            </a:r>
            <a:r>
              <a:rPr lang="en-US" sz="2000" b="1" dirty="0" err="1">
                <a:latin typeface="Times New Roman" panose="02020603050405020304" pitchFamily="18" charset="0"/>
              </a:rPr>
              <a:t>loại</a:t>
            </a:r>
            <a:endParaRPr lang="en-US" sz="2000" b="1" dirty="0">
              <a:latin typeface="Times New Roman" panose="02020603050405020304" pitchFamily="18" charset="0"/>
            </a:endParaRPr>
          </a:p>
          <a:p>
            <a:pPr marL="114300" indent="0" algn="just" fontAlgn="base">
              <a:spcBef>
                <a:spcPts val="0"/>
              </a:spcBef>
              <a:buNone/>
            </a:pPr>
            <a:r>
              <a:rPr lang="en-US" sz="2000" dirty="0">
                <a:solidFill>
                  <a:srgbClr val="000000"/>
                </a:solidFill>
                <a:latin typeface="Times New Roman" panose="02020603050405020304" pitchFamily="18" charset="0"/>
                <a:cs typeface="Times New Roman" panose="02020603050405020304" pitchFamily="18" charset="0"/>
              </a:rPr>
              <a:t>- </a:t>
            </a:r>
            <a:r>
              <a:rPr lang="vi-VN" sz="1800" b="1" dirty="0">
                <a:solidFill>
                  <a:srgbClr val="000000"/>
                </a:solidFill>
                <a:latin typeface="Times New Roman" panose="02020603050405020304" pitchFamily="18" charset="0"/>
                <a:cs typeface="Times New Roman" panose="02020603050405020304" pitchFamily="18" charset="0"/>
              </a:rPr>
              <a:t>Loại 1: Công nghệ AI phản ứng</a:t>
            </a:r>
            <a:r>
              <a:rPr lang="en-US" sz="1800" dirty="0">
                <a:solidFill>
                  <a:srgbClr val="000000"/>
                </a:solidFill>
                <a:latin typeface="Times New Roman" panose="02020603050405020304" pitchFamily="18" charset="0"/>
                <a:cs typeface="Times New Roman" panose="02020603050405020304" pitchFamily="18" charset="0"/>
              </a:rPr>
              <a:t>: C</a:t>
            </a:r>
            <a:r>
              <a:rPr lang="vi-VN" sz="1800" dirty="0">
                <a:solidFill>
                  <a:srgbClr val="000000"/>
                </a:solidFill>
                <a:latin typeface="Times New Roman" panose="02020603050405020304" pitchFamily="18" charset="0"/>
                <a:cs typeface="Times New Roman" panose="02020603050405020304" pitchFamily="18" charset="0"/>
              </a:rPr>
              <a:t>ó khả năng phân tích những động thái khả thi nhất của chính mình và của đối thủ, từ đó đưa ra được giải pháp tối ưu nhất. </a:t>
            </a:r>
          </a:p>
          <a:p>
            <a:pPr marL="114300" indent="0" algn="just" fontAlgn="base">
              <a:spcBef>
                <a:spcPts val="0"/>
              </a:spcBef>
              <a:buNone/>
            </a:pPr>
            <a:r>
              <a:rPr lang="en-US" sz="1800" dirty="0">
                <a:solidFill>
                  <a:srgbClr val="000000"/>
                </a:solidFill>
                <a:latin typeface="Times New Roman" panose="02020603050405020304" pitchFamily="18" charset="0"/>
                <a:cs typeface="Times New Roman" panose="02020603050405020304" pitchFamily="18" charset="0"/>
              </a:rPr>
              <a:t>VD: C</a:t>
            </a:r>
            <a:r>
              <a:rPr lang="vi-VN" sz="1800" dirty="0">
                <a:solidFill>
                  <a:srgbClr val="000000"/>
                </a:solidFill>
                <a:latin typeface="Times New Roman" panose="02020603050405020304" pitchFamily="18" charset="0"/>
                <a:cs typeface="Times New Roman" panose="02020603050405020304" pitchFamily="18" charset="0"/>
              </a:rPr>
              <a:t>hương trình chơi cờ vua tự động</a:t>
            </a:r>
            <a:endParaRPr lang="en-US" sz="1800" dirty="0">
              <a:solidFill>
                <a:srgbClr val="000000"/>
              </a:solidFill>
              <a:latin typeface="Times New Roman" panose="02020603050405020304" pitchFamily="18" charset="0"/>
              <a:cs typeface="Times New Roman" panose="02020603050405020304" pitchFamily="18" charset="0"/>
            </a:endParaRPr>
          </a:p>
          <a:p>
            <a:pPr marL="114300" indent="0" algn="just" fontAlgn="base">
              <a:spcBef>
                <a:spcPts val="0"/>
              </a:spcBef>
              <a:buNone/>
            </a:pPr>
            <a:r>
              <a:rPr lang="en-US" sz="1800" b="1" dirty="0">
                <a:solidFill>
                  <a:srgbClr val="000000"/>
                </a:solidFill>
                <a:latin typeface="Times New Roman" panose="02020603050405020304" pitchFamily="18" charset="0"/>
                <a:cs typeface="Times New Roman" panose="02020603050405020304" pitchFamily="18" charset="0"/>
              </a:rPr>
              <a:t>- L</a:t>
            </a:r>
            <a:r>
              <a:rPr lang="vi-VN" sz="1800" b="1" dirty="0">
                <a:solidFill>
                  <a:srgbClr val="000000"/>
                </a:solidFill>
                <a:latin typeface="Times New Roman" panose="02020603050405020304" pitchFamily="18" charset="0"/>
                <a:cs typeface="Times New Roman" panose="02020603050405020304" pitchFamily="18" charset="0"/>
              </a:rPr>
              <a:t>oại 2: Công nghệ AI với bộ nhớ hạn chế</a:t>
            </a:r>
            <a:r>
              <a:rPr lang="en-US" sz="1800" b="1" dirty="0">
                <a:solidFill>
                  <a:srgbClr val="000000"/>
                </a:solidFill>
                <a:latin typeface="Times New Roman" panose="02020603050405020304" pitchFamily="18" charset="0"/>
                <a:cs typeface="Times New Roman" panose="02020603050405020304" pitchFamily="18" charset="0"/>
              </a:rPr>
              <a:t>: </a:t>
            </a:r>
            <a:r>
              <a:rPr lang="vi-VN" sz="1800" dirty="0">
                <a:solidFill>
                  <a:srgbClr val="000000"/>
                </a:solidFill>
                <a:latin typeface="Times New Roman" panose="02020603050405020304" pitchFamily="18" charset="0"/>
                <a:cs typeface="Times New Roman" panose="02020603050405020304" pitchFamily="18" charset="0"/>
              </a:rPr>
              <a:t>Đặc điểm là khả năng sử dụng những kinh nghiệm trong quá khứ để đưa ra những quyết định trong tương lai.</a:t>
            </a:r>
            <a:r>
              <a:rPr lang="en-US" sz="1800" dirty="0">
                <a:solidFill>
                  <a:srgbClr val="000000"/>
                </a:solidFill>
                <a:latin typeface="Times New Roman" panose="02020603050405020304" pitchFamily="18" charset="0"/>
                <a:cs typeface="Times New Roman" panose="02020603050405020304" pitchFamily="18" charset="0"/>
              </a:rPr>
              <a:t> </a:t>
            </a:r>
            <a:r>
              <a:rPr lang="vi-VN" sz="1800" dirty="0">
                <a:solidFill>
                  <a:srgbClr val="000000"/>
                </a:solidFill>
                <a:latin typeface="Times New Roman" panose="02020603050405020304" pitchFamily="18" charset="0"/>
                <a:cs typeface="Times New Roman" panose="02020603050405020304" pitchFamily="18" charset="0"/>
              </a:rPr>
              <a:t>Công nghệ này thường kết hợp với cảm biến môi trường xung quanh nhằm mục đích dự đoán những trường hợp có thể xảy ra và đưa ra quyết định tốt nhất</a:t>
            </a:r>
            <a:r>
              <a:rPr lang="en-US" sz="1800" dirty="0">
                <a:solidFill>
                  <a:srgbClr val="000000"/>
                </a:solidFill>
                <a:latin typeface="Times New Roman" panose="02020603050405020304" pitchFamily="18" charset="0"/>
                <a:cs typeface="Times New Roman" panose="02020603050405020304" pitchFamily="18" charset="0"/>
              </a:rPr>
              <a:t>.</a:t>
            </a:r>
          </a:p>
          <a:p>
            <a:pPr marL="114300" indent="0" algn="just" fontAlgn="base">
              <a:spcBef>
                <a:spcPts val="0"/>
              </a:spcBef>
              <a:buNone/>
            </a:pPr>
            <a:r>
              <a:rPr lang="en-US" sz="1800" dirty="0">
                <a:solidFill>
                  <a:srgbClr val="000000"/>
                </a:solidFill>
                <a:latin typeface="Times New Roman" panose="02020603050405020304" pitchFamily="18" charset="0"/>
                <a:cs typeface="Times New Roman" panose="02020603050405020304" pitchFamily="18" charset="0"/>
              </a:rPr>
              <a:t>VD: </a:t>
            </a:r>
            <a:r>
              <a:rPr lang="vi-VN" sz="1800" dirty="0">
                <a:solidFill>
                  <a:srgbClr val="000000"/>
                </a:solidFill>
                <a:latin typeface="Times New Roman" panose="02020603050405020304" pitchFamily="18" charset="0"/>
                <a:cs typeface="Times New Roman" panose="02020603050405020304" pitchFamily="18" charset="0"/>
              </a:rPr>
              <a:t>xe không người lái</a:t>
            </a:r>
            <a:r>
              <a:rPr lang="en-US" sz="1800" dirty="0">
                <a:solidFill>
                  <a:srgbClr val="000000"/>
                </a:solidFill>
                <a:latin typeface="Times New Roman" panose="02020603050405020304" pitchFamily="18" charset="0"/>
                <a:cs typeface="Times New Roman" panose="02020603050405020304" pitchFamily="18" charset="0"/>
              </a:rPr>
              <a:t>.</a:t>
            </a:r>
            <a:endParaRPr lang="vi-VN" sz="1800" dirty="0">
              <a:solidFill>
                <a:srgbClr val="000000"/>
              </a:solidFill>
              <a:latin typeface="Times New Roman" panose="02020603050405020304" pitchFamily="18" charset="0"/>
              <a:cs typeface="Times New Roman" panose="02020603050405020304" pitchFamily="18" charset="0"/>
            </a:endParaRPr>
          </a:p>
          <a:p>
            <a:pPr marL="114300" indent="0" algn="just" fontAlgn="base">
              <a:spcBef>
                <a:spcPts val="0"/>
              </a:spcBef>
              <a:buNone/>
            </a:pPr>
            <a:r>
              <a:rPr lang="en-US" sz="1800" b="1" dirty="0">
                <a:solidFill>
                  <a:srgbClr val="000000"/>
                </a:solidFill>
                <a:latin typeface="Times New Roman" panose="02020603050405020304" pitchFamily="18" charset="0"/>
                <a:cs typeface="Times New Roman" panose="02020603050405020304" pitchFamily="18" charset="0"/>
              </a:rPr>
              <a:t>- </a:t>
            </a:r>
            <a:r>
              <a:rPr lang="vi-VN" sz="1800" b="1" dirty="0">
                <a:solidFill>
                  <a:srgbClr val="000000"/>
                </a:solidFill>
                <a:latin typeface="Times New Roman" panose="02020603050405020304" pitchFamily="18" charset="0"/>
                <a:cs typeface="Times New Roman" panose="02020603050405020304" pitchFamily="18" charset="0"/>
              </a:rPr>
              <a:t>Loại 3: Lý thuyết trí tuệ nhân tạo</a:t>
            </a:r>
            <a:r>
              <a:rPr lang="en-US" sz="1800" b="1" dirty="0">
                <a:solidFill>
                  <a:srgbClr val="000000"/>
                </a:solidFill>
                <a:latin typeface="Times New Roman" panose="02020603050405020304" pitchFamily="18" charset="0"/>
                <a:cs typeface="Times New Roman" panose="02020603050405020304" pitchFamily="18" charset="0"/>
              </a:rPr>
              <a:t>: </a:t>
            </a:r>
            <a:r>
              <a:rPr lang="vi-VN" sz="1800" dirty="0">
                <a:solidFill>
                  <a:srgbClr val="000000"/>
                </a:solidFill>
                <a:latin typeface="Times New Roman" panose="02020603050405020304" pitchFamily="18" charset="0"/>
                <a:cs typeface="Times New Roman" panose="02020603050405020304" pitchFamily="18" charset="0"/>
              </a:rPr>
              <a:t>AI có thể học hỏi cũng như tự suy nghĩ, sau đó áp dụng những gì học được để thực hiện một việc cụ thể. </a:t>
            </a:r>
            <a:endParaRPr lang="en-US" sz="1800" dirty="0">
              <a:solidFill>
                <a:srgbClr val="000000"/>
              </a:solidFill>
              <a:latin typeface="Times New Roman" panose="02020603050405020304" pitchFamily="18" charset="0"/>
              <a:cs typeface="Times New Roman" panose="02020603050405020304" pitchFamily="18" charset="0"/>
            </a:endParaRPr>
          </a:p>
          <a:p>
            <a:pPr marL="114300" indent="0" algn="just" fontAlgn="base">
              <a:spcBef>
                <a:spcPts val="0"/>
              </a:spcBef>
              <a:buNone/>
            </a:pPr>
            <a:r>
              <a:rPr lang="vi-VN" sz="1800" dirty="0">
                <a:solidFill>
                  <a:srgbClr val="000000"/>
                </a:solidFill>
                <a:latin typeface="Times New Roman" panose="02020603050405020304" pitchFamily="18" charset="0"/>
                <a:cs typeface="Times New Roman" panose="02020603050405020304" pitchFamily="18" charset="0"/>
              </a:rPr>
              <a:t>Hiện nay, công nghệ AI này vẫn chưa trở thành một phương án khả thi.</a:t>
            </a:r>
          </a:p>
          <a:p>
            <a:pPr marL="114300" indent="0" algn="just" fontAlgn="base">
              <a:spcBef>
                <a:spcPts val="0"/>
              </a:spcBef>
              <a:buNone/>
            </a:pPr>
            <a:r>
              <a:rPr lang="en-US" sz="1800" dirty="0">
                <a:solidFill>
                  <a:srgbClr val="000000"/>
                </a:solidFill>
                <a:latin typeface="Times New Roman" panose="02020603050405020304" pitchFamily="18" charset="0"/>
                <a:cs typeface="Times New Roman" panose="02020603050405020304" pitchFamily="18" charset="0"/>
              </a:rPr>
              <a:t>- </a:t>
            </a:r>
            <a:r>
              <a:rPr lang="vi-VN" sz="1800" b="1" dirty="0">
                <a:solidFill>
                  <a:srgbClr val="000000"/>
                </a:solidFill>
                <a:latin typeface="Times New Roman" panose="02020603050405020304" pitchFamily="18" charset="0"/>
                <a:cs typeface="Times New Roman" panose="02020603050405020304" pitchFamily="18" charset="0"/>
              </a:rPr>
              <a:t>Loại 4: Tự nhận thức</a:t>
            </a:r>
            <a:r>
              <a:rPr lang="en-US" sz="1800" b="1" dirty="0">
                <a:solidFill>
                  <a:srgbClr val="000000"/>
                </a:solidFill>
                <a:latin typeface="Times New Roman" panose="02020603050405020304" pitchFamily="18" charset="0"/>
                <a:cs typeface="Times New Roman" panose="02020603050405020304" pitchFamily="18" charset="0"/>
              </a:rPr>
              <a:t>: </a:t>
            </a:r>
            <a:r>
              <a:rPr lang="vi-VN" sz="1800" dirty="0">
                <a:solidFill>
                  <a:srgbClr val="000000"/>
                </a:solidFill>
                <a:latin typeface="Times New Roman" panose="02020603050405020304" pitchFamily="18" charset="0"/>
                <a:cs typeface="Times New Roman" panose="02020603050405020304" pitchFamily="18" charset="0"/>
              </a:rPr>
              <a:t>AI này có khả năng tự nhận thức về bản thân, có ý thức và hành xử như con người. Thậm chí, chúng còn có thể bộc lộ cảm xúc cũng như hiểu được những cảm xúc của con người.</a:t>
            </a:r>
            <a:endParaRPr lang="en-US" sz="1800" dirty="0">
              <a:solidFill>
                <a:srgbClr val="000000"/>
              </a:solidFill>
              <a:latin typeface="Times New Roman" panose="02020603050405020304" pitchFamily="18" charset="0"/>
              <a:cs typeface="Times New Roman" panose="02020603050405020304" pitchFamily="18" charset="0"/>
            </a:endParaRPr>
          </a:p>
          <a:p>
            <a:pPr marL="114300" indent="0" algn="just" fontAlgn="base">
              <a:spcBef>
                <a:spcPts val="0"/>
              </a:spcBef>
              <a:buNone/>
            </a:pPr>
            <a:r>
              <a:rPr lang="vi-VN" sz="1800" dirty="0">
                <a:solidFill>
                  <a:srgbClr val="000000"/>
                </a:solidFill>
                <a:latin typeface="Times New Roman" panose="02020603050405020304" pitchFamily="18" charset="0"/>
                <a:cs typeface="Times New Roman" panose="02020603050405020304" pitchFamily="18" charset="0"/>
              </a:rPr>
              <a:t> Đây được xem là bước phát triển cao nhất của công nghệ AI và đến thời điểm hiện tại, công nghệ này vẫn chưa khả thi.</a:t>
            </a:r>
          </a:p>
          <a:p>
            <a:pPr marL="0" indent="0" algn="just">
              <a:spcBef>
                <a:spcPts val="0"/>
              </a:spcBef>
              <a:buSzPts val="2800"/>
              <a:buNone/>
            </a:pPr>
            <a:endParaRPr lang="en-US" sz="2400" b="1" dirty="0">
              <a:latin typeface="Times New Roman" panose="02020603050405020304" pitchFamily="18" charset="0"/>
            </a:endParaRPr>
          </a:p>
        </p:txBody>
      </p:sp>
    </p:spTree>
    <p:extLst>
      <p:ext uri="{BB962C8B-B14F-4D97-AF65-F5344CB8AC3E}">
        <p14:creationId xmlns:p14="http://schemas.microsoft.com/office/powerpoint/2010/main" val="878451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251449" y="1052619"/>
            <a:ext cx="8526791" cy="51938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1.2.3.6. </a:t>
            </a:r>
            <a:r>
              <a:rPr lang="en-US" sz="2400" b="1" dirty="0" err="1">
                <a:latin typeface="Times New Roman" panose="02020603050405020304" pitchFamily="18" charset="0"/>
                <a:ea typeface="Times New Roman" panose="02020603050405020304" pitchFamily="18" charset="0"/>
              </a:rPr>
              <a:t>Trí</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tuệ</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nhân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tạo</a:t>
            </a:r>
            <a:r>
              <a:rPr lang="en-US" sz="2400" b="1" dirty="0">
                <a:latin typeface="Times New Roman" panose="02020603050405020304" pitchFamily="18" charset="0"/>
                <a:ea typeface="Times New Roman" panose="02020603050405020304" pitchFamily="18" charset="0"/>
              </a:rPr>
              <a:t> –AI (</a:t>
            </a:r>
            <a:r>
              <a:rPr lang="en-US" sz="2400" b="1" dirty="0">
                <a:latin typeface="Times New Roman" panose="02020603050405020304" pitchFamily="18" charset="0"/>
              </a:rPr>
              <a:t>Artificial intelligence)</a:t>
            </a: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Ứng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dụng</a:t>
            </a:r>
            <a:endParaRPr lang="en-US" sz="2400" b="1" dirty="0">
              <a:latin typeface="Times New Roman" panose="02020603050405020304" pitchFamily="18" charset="0"/>
              <a:ea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ngành</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vận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tải</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sản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xuất</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y </a:t>
            </a:r>
            <a:r>
              <a:rPr lang="en-US" sz="2200" dirty="0" err="1">
                <a:solidFill>
                  <a:srgbClr val="000000"/>
                </a:solidFill>
                <a:latin typeface="Times New Roman" panose="02020603050405020304" pitchFamily="18" charset="0"/>
                <a:cs typeface="Times New Roman" panose="02020603050405020304" pitchFamily="18" charset="0"/>
              </a:rPr>
              <a:t>tế</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truyền</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thông</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giáo</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dục</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lnSpc>
                <a:spcPct val="150000"/>
              </a:lnSpc>
              <a:spcBef>
                <a:spcPts val="0"/>
              </a:spcBef>
              <a:buSzPts val="2800"/>
              <a:buFontTx/>
              <a:buChar char="-"/>
            </a:pPr>
            <a:r>
              <a:rPr lang="en-US" sz="2200" dirty="0" err="1">
                <a:solidFill>
                  <a:srgbClr val="000000"/>
                </a:solidFill>
                <a:latin typeface="Times New Roman" panose="02020603050405020304" pitchFamily="18" charset="0"/>
                <a:cs typeface="Times New Roman" panose="02020603050405020304" pitchFamily="18" charset="0"/>
              </a:rPr>
              <a:t>Trong</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dịch</a:t>
            </a:r>
            <a:r>
              <a:rPr lang="en-US" sz="2200" dirty="0">
                <a:solidFill>
                  <a:srgbClr val="000000"/>
                </a:solidFill>
                <a:latin typeface="Times New Roman" panose="02020603050405020304" pitchFamily="18" charset="0"/>
                <a:cs typeface="Times New Roman" panose="02020603050405020304" pitchFamily="18" charset="0"/>
              </a:rPr>
              <a:t> </a:t>
            </a:r>
            <a:r>
              <a:rPr lang="en-US" sz="2200" dirty="0" err="1">
                <a:solidFill>
                  <a:srgbClr val="000000"/>
                </a:solidFill>
                <a:latin typeface="Times New Roman" panose="02020603050405020304" pitchFamily="18" charset="0"/>
                <a:cs typeface="Times New Roman" panose="02020603050405020304" pitchFamily="18" charset="0"/>
              </a:rPr>
              <a:t>vụ</a:t>
            </a:r>
            <a:endParaRPr lang="en-US" sz="2200" dirty="0">
              <a:solidFill>
                <a:srgbClr val="000000"/>
              </a:solidFill>
              <a:latin typeface="Times New Roman" panose="02020603050405020304" pitchFamily="18" charset="0"/>
              <a:cs typeface="Times New Roman" panose="02020603050405020304" pitchFamily="18" charset="0"/>
            </a:endParaRPr>
          </a:p>
          <a:p>
            <a:pPr marL="342900" algn="just">
              <a:spcBef>
                <a:spcPts val="0"/>
              </a:spcBef>
              <a:buSzPts val="2800"/>
              <a:buFontTx/>
              <a:buChar char="-"/>
            </a:pPr>
            <a:endParaRPr lang="en-US" sz="2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638565"/>
      </p:ext>
    </p:extLst>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09717" y="1401097"/>
            <a:ext cx="4907566" cy="1873045"/>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1.2.3.7. Blockchain</a:t>
            </a:r>
          </a:p>
          <a:p>
            <a:pPr marL="514350" indent="-514350" algn="just">
              <a:spcBef>
                <a:spcPts val="0"/>
              </a:spcBef>
              <a:buSzPts val="2800"/>
              <a:buAutoNum type="alphaLcPeriod"/>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a:latin typeface="Times New Roman" panose="02020603050405020304" pitchFamily="18" charset="0"/>
                <a:cs typeface="Times New Roman" panose="02020603050405020304" pitchFamily="18" charset="0"/>
              </a:rPr>
              <a:t>?</a:t>
            </a:r>
          </a:p>
          <a:p>
            <a:pPr marL="514350" indent="-514350" algn="just">
              <a:spcBef>
                <a:spcPts val="0"/>
              </a:spcBef>
              <a:buSzPts val="2800"/>
              <a:buAutoNum type="alphaLcPeriod"/>
            </a:pPr>
            <a:r>
              <a:rPr lang="vi-VN" sz="2400" dirty="0">
                <a:latin typeface="Times New Roman" panose="02020603050405020304" pitchFamily="18" charset="0"/>
                <a:cs typeface="Times New Roman" panose="02020603050405020304" pitchFamily="18" charset="0"/>
              </a:rPr>
              <a:t>Cơ chế vận hành của </a:t>
            </a:r>
            <a:r>
              <a:rPr lang="en-US" sz="2400" dirty="0">
                <a:latin typeface="Times New Roman" panose="02020603050405020304" pitchFamily="18" charset="0"/>
                <a:cs typeface="Times New Roman" panose="02020603050405020304" pitchFamily="18" charset="0"/>
              </a:rPr>
              <a:t>blockchain.</a:t>
            </a:r>
          </a:p>
          <a:p>
            <a:pPr marL="514350" indent="-514350" algn="just">
              <a:spcBef>
                <a:spcPts val="0"/>
              </a:spcBef>
              <a:buSzPts val="2800"/>
              <a:buAutoNum type="alphaLcPeriod"/>
            </a:pP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bật</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của </a:t>
            </a:r>
            <a:r>
              <a:rPr lang="en-US" sz="2400" dirty="0">
                <a:latin typeface="Times New Roman" panose="02020603050405020304" pitchFamily="18" charset="0"/>
                <a:cs typeface="Times New Roman" panose="02020603050405020304" pitchFamily="18" charset="0"/>
              </a:rPr>
              <a:t>blockchain.</a:t>
            </a:r>
            <a:endParaRPr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A4CCA1-E917-41A0-A08C-8F3D3B27BA8A}"/>
              </a:ext>
            </a:extLst>
          </p:cNvPr>
          <p:cNvPicPr>
            <a:picLocks noChangeAspect="1"/>
          </p:cNvPicPr>
          <p:nvPr/>
        </p:nvPicPr>
        <p:blipFill>
          <a:blip r:embed="rId3"/>
          <a:stretch>
            <a:fillRect/>
          </a:stretch>
        </p:blipFill>
        <p:spPr>
          <a:xfrm>
            <a:off x="1959713" y="3067872"/>
            <a:ext cx="5903000" cy="3347674"/>
          </a:xfrm>
          <a:prstGeom prst="rect">
            <a:avLst/>
          </a:prstGeom>
        </p:spPr>
      </p:pic>
    </p:spTree>
    <p:extLst>
      <p:ext uri="{BB962C8B-B14F-4D97-AF65-F5344CB8AC3E}">
        <p14:creationId xmlns:p14="http://schemas.microsoft.com/office/powerpoint/2010/main" val="2818105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322384" y="1057274"/>
            <a:ext cx="4907566" cy="855406"/>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1.2.3.7. Blockchain</a:t>
            </a:r>
          </a:p>
          <a:p>
            <a:pPr marL="514350" indent="-514350" algn="just">
              <a:spcBef>
                <a:spcPts val="0"/>
              </a:spcBef>
              <a:buSzPts val="2800"/>
              <a:buAutoNum type="alphaLcPeriod"/>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Blockchain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gì</a:t>
            </a:r>
            <a:r>
              <a:rPr lang="en-US" sz="2400" b="1" dirty="0">
                <a:latin typeface="Times New Roman" panose="02020603050405020304" pitchFamily="18" charset="0"/>
                <a:cs typeface="Times New Roman" panose="02020603050405020304" pitchFamily="18" charset="0"/>
              </a:rPr>
              <a:t>?</a:t>
            </a:r>
          </a:p>
        </p:txBody>
      </p:sp>
      <p:pic>
        <p:nvPicPr>
          <p:cNvPr id="6" name="Google Shape;196;p19" descr="Blockchain from a product designer's perspective | by Ly Nguyen | Dwarves  Foundation | Sep, 2020 | Medium">
            <a:extLst>
              <a:ext uri="{FF2B5EF4-FFF2-40B4-BE49-F238E27FC236}">
                <a16:creationId xmlns:a16="http://schemas.microsoft.com/office/drawing/2014/main" id="{EBE9CB06-157C-48D4-A1C2-5258DB4EBC57}"/>
              </a:ext>
            </a:extLst>
          </p:cNvPr>
          <p:cNvPicPr preferRelativeResize="0"/>
          <p:nvPr/>
        </p:nvPicPr>
        <p:blipFill rotWithShape="1">
          <a:blip r:embed="rId3">
            <a:alphaModFix/>
          </a:blip>
          <a:srcRect/>
          <a:stretch/>
        </p:blipFill>
        <p:spPr>
          <a:xfrm>
            <a:off x="1219200" y="1838940"/>
            <a:ext cx="6213987" cy="2231617"/>
          </a:xfrm>
          <a:prstGeom prst="rect">
            <a:avLst/>
          </a:prstGeom>
          <a:noFill/>
          <a:ln>
            <a:noFill/>
          </a:ln>
        </p:spPr>
      </p:pic>
      <p:sp>
        <p:nvSpPr>
          <p:cNvPr id="2" name="TextBox 1">
            <a:extLst>
              <a:ext uri="{FF2B5EF4-FFF2-40B4-BE49-F238E27FC236}">
                <a16:creationId xmlns:a16="http://schemas.microsoft.com/office/drawing/2014/main" id="{4E252359-1C56-4CC4-A3BE-2BE628A948ED}"/>
              </a:ext>
            </a:extLst>
          </p:cNvPr>
          <p:cNvSpPr txBox="1"/>
          <p:nvPr/>
        </p:nvSpPr>
        <p:spPr>
          <a:xfrm>
            <a:off x="206477" y="3973867"/>
            <a:ext cx="8760543" cy="2677656"/>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Block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Chain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chuỗi</a:t>
            </a:r>
            <a:endParaRPr lang="en-US" sz="2400" dirty="0">
              <a:latin typeface="Times New Roman" panose="02020603050405020304" pitchFamily="18" charset="0"/>
              <a:cs typeface="Times New Roman" panose="02020603050405020304" pitchFamily="18" charset="0"/>
            </a:endParaRPr>
          </a:p>
          <a:p>
            <a:pPr algn="just"/>
            <a:r>
              <a:rPr lang="vi-VN" sz="2400" i="1" dirty="0">
                <a:latin typeface="Times New Roman" panose="02020603050405020304" pitchFamily="18" charset="0"/>
                <a:cs typeface="Times New Roman" panose="02020603050405020304" pitchFamily="18" charset="0"/>
              </a:rPr>
              <a:t>Định nghĩa của Layman</a:t>
            </a:r>
            <a:r>
              <a:rPr lang="vi-VN" sz="2400" dirty="0">
                <a:latin typeface="Times New Roman" panose="02020603050405020304" pitchFamily="18" charset="0"/>
                <a:cs typeface="Times New Roman" panose="02020603050405020304" pitchFamily="18" charset="0"/>
              </a:rPr>
              <a:t>: Blockchain là một hệ thống lưu trữ thông tin chung, bảo mật và không ngừng phát triển trong đó mỗi người dùng sẽ giữ một bản sao chép các ghi chép của toàn hệ thống. Ghi chép này sẽ chỉ được thay đổi khi tất cả các bên tham gia đồng ý thực hiện một giao dịch thay đổi.</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713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322384" y="1172499"/>
            <a:ext cx="4907566" cy="855406"/>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1.2.3.7. Blockchain</a:t>
            </a:r>
          </a:p>
          <a:p>
            <a:pPr marL="514350" indent="-514350" algn="just">
              <a:spcBef>
                <a:spcPts val="0"/>
              </a:spcBef>
              <a:buSzPts val="2800"/>
              <a:buAutoNum type="alphaLcPeriod"/>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Blockchain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gì</a:t>
            </a:r>
            <a:r>
              <a:rPr lang="en-US" sz="2400" b="1"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4E252359-1C56-4CC4-A3BE-2BE628A948ED}"/>
              </a:ext>
            </a:extLst>
          </p:cNvPr>
          <p:cNvSpPr txBox="1"/>
          <p:nvPr/>
        </p:nvSpPr>
        <p:spPr>
          <a:xfrm>
            <a:off x="470705" y="2163403"/>
            <a:ext cx="8202589" cy="3046988"/>
          </a:xfrm>
          <a:prstGeom prst="rect">
            <a:avLst/>
          </a:prstGeom>
          <a:noFill/>
        </p:spPr>
        <p:txBody>
          <a:bodyPr wrap="square" rtlCol="0">
            <a:spAutoFit/>
          </a:bodyPr>
          <a:lstStyle/>
          <a:p>
            <a:pPr algn="just"/>
            <a:r>
              <a:rPr lang="vi-VN" sz="2400" i="1">
                <a:latin typeface="Times New Roman" panose="02020603050405020304" pitchFamily="18" charset="0"/>
                <a:cs typeface="Times New Roman" panose="02020603050405020304" pitchFamily="18" charset="0"/>
              </a:rPr>
              <a:t>Định nghĩa về mặt kỹ thuật: </a:t>
            </a:r>
            <a:r>
              <a:rPr lang="vi-VN" sz="2400">
                <a:latin typeface="Times New Roman" panose="02020603050405020304" pitchFamily="18" charset="0"/>
                <a:cs typeface="Times New Roman" panose="02020603050405020304" pitchFamily="18" charset="0"/>
              </a:rPr>
              <a:t>Blockchain là một cuốn sổ cái phân tán, đồng cấp peer-to-peer được bảo mật bằng mật mã, chỉ có thế được thêm nối tiếp vào mà rất khó hoặc thậm chí là không thể thay đổi, chỉ có thể được cập nhật khi có sự đồng thuận hoặc thỏa thuận giữa các bên tham gia.</a:t>
            </a:r>
          </a:p>
          <a:p>
            <a:pPr algn="just"/>
            <a:r>
              <a:rPr lang="en-US" sz="2400" i="1">
                <a:latin typeface="Times New Roman" panose="02020603050405020304" pitchFamily="18" charset="0"/>
                <a:cs typeface="Times New Roman" panose="02020603050405020304" pitchFamily="18" charset="0"/>
              </a:rPr>
              <a:t>Q</a:t>
            </a:r>
            <a:r>
              <a:rPr lang="vi-VN" sz="2400" i="1">
                <a:latin typeface="Times New Roman" panose="02020603050405020304" pitchFamily="18" charset="0"/>
                <a:cs typeface="Times New Roman" panose="02020603050405020304" pitchFamily="18" charset="0"/>
              </a:rPr>
              <a:t>uan điểm kinh doanh</a:t>
            </a:r>
            <a:r>
              <a:rPr lang="en-US" sz="2400" i="1">
                <a:latin typeface="Times New Roman" panose="02020603050405020304" pitchFamily="18" charset="0"/>
                <a:cs typeface="Times New Roman" panose="02020603050405020304" pitchFamily="18" charset="0"/>
              </a:rPr>
              <a:t>:</a:t>
            </a:r>
            <a:r>
              <a:rPr lang="vi-VN" sz="2400" i="1">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blockchain có thể được định nghĩa như một nền tảng nơi các người dùng có thể trao đổi giá trị được số hoá qua các giao dịch mà không cần một bên thứ ba</a:t>
            </a:r>
            <a:r>
              <a:rPr lang="en-US" sz="2400">
                <a:latin typeface="Times New Roman" panose="02020603050405020304" pitchFamily="18" charset="0"/>
                <a:cs typeface="Times New Roman" panose="02020603050405020304" pitchFamily="18" charset="0"/>
              </a:rPr>
              <a:t>.</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543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E44D4C23-81FB-460B-A16B-715818231E42}"/>
              </a:ext>
            </a:extLst>
          </p:cNvPr>
          <p:cNvSpPr txBox="1">
            <a:spLocks/>
          </p:cNvSpPr>
          <p:nvPr/>
        </p:nvSpPr>
        <p:spPr>
          <a:xfrm>
            <a:off x="0" y="263589"/>
            <a:ext cx="9144000" cy="594454"/>
          </a:xfrm>
          <a:prstGeom prst="rect">
            <a:avLst/>
          </a:prstGeom>
        </p:spPr>
        <p:txBody>
          <a:bodyPr vert="horz" lIns="68580" tIns="34290" rIns="68580" bIns="34290" rtlCol="0" anchor="ctr"/>
          <a:lstStyle>
            <a:defPPr>
              <a:defRPr lang="vi-VN"/>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pPr>
            <a:r>
              <a:rPr lang="en-GB" sz="2400" b="1" dirty="0" err="1">
                <a:latin typeface="Arial" pitchFamily="34" charset="0"/>
                <a:cs typeface="Arial" pitchFamily="34" charset="0"/>
              </a:rPr>
              <a:t>Cơ</a:t>
            </a:r>
            <a:r>
              <a:rPr lang="en-GB" sz="2400" b="1" dirty="0">
                <a:latin typeface="Arial" pitchFamily="34" charset="0"/>
                <a:cs typeface="Arial" pitchFamily="34" charset="0"/>
              </a:rPr>
              <a:t> </a:t>
            </a:r>
            <a:r>
              <a:rPr lang="en-GB" sz="2400" b="1" dirty="0" err="1">
                <a:latin typeface="Arial" pitchFamily="34" charset="0"/>
                <a:cs typeface="Arial" pitchFamily="34" charset="0"/>
              </a:rPr>
              <a:t>chế</a:t>
            </a:r>
            <a:r>
              <a:rPr lang="en-GB" sz="2400" b="1" dirty="0">
                <a:latin typeface="Arial" pitchFamily="34" charset="0"/>
                <a:cs typeface="Arial" pitchFamily="34" charset="0"/>
              </a:rPr>
              <a:t> </a:t>
            </a:r>
            <a:r>
              <a:rPr lang="en-GB" sz="2400" b="1" dirty="0" err="1">
                <a:latin typeface="Arial" pitchFamily="34" charset="0"/>
                <a:cs typeface="Arial" pitchFamily="34" charset="0"/>
              </a:rPr>
              <a:t>vận</a:t>
            </a:r>
            <a:r>
              <a:rPr lang="en-GB" sz="2400" b="1" dirty="0">
                <a:latin typeface="Arial" pitchFamily="34" charset="0"/>
                <a:cs typeface="Arial" pitchFamily="34" charset="0"/>
              </a:rPr>
              <a:t> </a:t>
            </a:r>
            <a:r>
              <a:rPr lang="en-GB" sz="2400" b="1" dirty="0" err="1">
                <a:latin typeface="Arial" pitchFamily="34" charset="0"/>
                <a:cs typeface="Arial" pitchFamily="34" charset="0"/>
              </a:rPr>
              <a:t>hành</a:t>
            </a:r>
            <a:r>
              <a:rPr lang="en-GB" sz="2400" b="1" dirty="0">
                <a:latin typeface="Arial" pitchFamily="34" charset="0"/>
                <a:cs typeface="Arial" pitchFamily="34" charset="0"/>
              </a:rPr>
              <a:t> </a:t>
            </a:r>
            <a:r>
              <a:rPr lang="en-GB" sz="2400" b="1" dirty="0" err="1">
                <a:latin typeface="Arial" pitchFamily="34" charset="0"/>
                <a:cs typeface="Arial" pitchFamily="34" charset="0"/>
              </a:rPr>
              <a:t>của</a:t>
            </a:r>
            <a:r>
              <a:rPr lang="en-GB" sz="2400" b="1" dirty="0">
                <a:latin typeface="Arial" pitchFamily="34" charset="0"/>
                <a:cs typeface="Arial" pitchFamily="34" charset="0"/>
              </a:rPr>
              <a:t> </a:t>
            </a:r>
            <a:r>
              <a:rPr lang="en-GB" sz="2400" b="1" dirty="0" err="1">
                <a:latin typeface="Arial" pitchFamily="34" charset="0"/>
                <a:cs typeface="Arial" pitchFamily="34" charset="0"/>
              </a:rPr>
              <a:t>công</a:t>
            </a:r>
            <a:r>
              <a:rPr lang="en-GB" sz="2400" b="1" dirty="0">
                <a:latin typeface="Arial" pitchFamily="34" charset="0"/>
                <a:cs typeface="Arial" pitchFamily="34" charset="0"/>
              </a:rPr>
              <a:t> </a:t>
            </a:r>
            <a:r>
              <a:rPr lang="en-GB" sz="2400" b="1" dirty="0" err="1">
                <a:latin typeface="Arial" pitchFamily="34" charset="0"/>
                <a:cs typeface="Arial" pitchFamily="34" charset="0"/>
              </a:rPr>
              <a:t>nghệ</a:t>
            </a:r>
            <a:r>
              <a:rPr lang="en-GB" sz="2400" b="1" dirty="0">
                <a:latin typeface="Arial" pitchFamily="34" charset="0"/>
                <a:cs typeface="Arial" pitchFamily="34" charset="0"/>
              </a:rPr>
              <a:t> Blockchain</a:t>
            </a:r>
          </a:p>
        </p:txBody>
      </p:sp>
      <p:sp>
        <p:nvSpPr>
          <p:cNvPr id="2" name="Rounded Rectangle 1"/>
          <p:cNvSpPr/>
          <p:nvPr/>
        </p:nvSpPr>
        <p:spPr>
          <a:xfrm>
            <a:off x="421067" y="998548"/>
            <a:ext cx="2056663" cy="46154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85800">
              <a:buClrTx/>
            </a:pPr>
            <a:r>
              <a:rPr lang="en-US" sz="2000" b="1" kern="1200" dirty="0" err="1">
                <a:solidFill>
                  <a:prstClr val="black"/>
                </a:solidFill>
                <a:latin typeface="Times New Roman"/>
              </a:rPr>
              <a:t>Sổ</a:t>
            </a:r>
            <a:r>
              <a:rPr lang="en-US" sz="2000" b="1" kern="1200" dirty="0">
                <a:solidFill>
                  <a:prstClr val="black"/>
                </a:solidFill>
                <a:latin typeface="Times New Roman"/>
              </a:rPr>
              <a:t> </a:t>
            </a:r>
            <a:r>
              <a:rPr lang="en-US" sz="2000" b="1" kern="1200" dirty="0" err="1">
                <a:solidFill>
                  <a:prstClr val="black"/>
                </a:solidFill>
                <a:latin typeface="Times New Roman"/>
              </a:rPr>
              <a:t>cái</a:t>
            </a:r>
            <a:r>
              <a:rPr lang="en-US" sz="2000" b="1" kern="1200" dirty="0">
                <a:solidFill>
                  <a:prstClr val="black"/>
                </a:solidFill>
                <a:latin typeface="Times New Roman"/>
              </a:rPr>
              <a:t> </a:t>
            </a:r>
            <a:r>
              <a:rPr lang="en-US" sz="2000" b="1" kern="1200" dirty="0" err="1">
                <a:solidFill>
                  <a:prstClr val="black"/>
                </a:solidFill>
                <a:latin typeface="Times New Roman"/>
              </a:rPr>
              <a:t>phân</a:t>
            </a:r>
            <a:r>
              <a:rPr lang="en-US" sz="2000" b="1" kern="1200" dirty="0">
                <a:solidFill>
                  <a:prstClr val="black"/>
                </a:solidFill>
                <a:latin typeface="Times New Roman"/>
              </a:rPr>
              <a:t> </a:t>
            </a:r>
            <a:r>
              <a:rPr lang="en-US" sz="2000" b="1" kern="1200" dirty="0" err="1">
                <a:solidFill>
                  <a:prstClr val="black"/>
                </a:solidFill>
                <a:latin typeface="Times New Roman"/>
              </a:rPr>
              <a:t>tán</a:t>
            </a:r>
            <a:endParaRPr lang="en-US" sz="2000" b="1" kern="1200" dirty="0">
              <a:solidFill>
                <a:prstClr val="black"/>
              </a:solidFill>
              <a:latin typeface="Times New Roman"/>
            </a:endParaRPr>
          </a:p>
        </p:txBody>
      </p:sp>
      <p:pic>
        <p:nvPicPr>
          <p:cNvPr id="4" name="Picture 3"/>
          <p:cNvPicPr>
            <a:picLocks noChangeAspect="1"/>
          </p:cNvPicPr>
          <p:nvPr/>
        </p:nvPicPr>
        <p:blipFill>
          <a:blip r:embed="rId3"/>
          <a:stretch>
            <a:fillRect/>
          </a:stretch>
        </p:blipFill>
        <p:spPr>
          <a:xfrm>
            <a:off x="696989" y="1817093"/>
            <a:ext cx="3178220" cy="2811883"/>
          </a:xfrm>
          <a:prstGeom prst="rect">
            <a:avLst/>
          </a:prstGeom>
        </p:spPr>
      </p:pic>
      <p:pic>
        <p:nvPicPr>
          <p:cNvPr id="6" name="Picture 5"/>
          <p:cNvPicPr>
            <a:picLocks noChangeAspect="1"/>
          </p:cNvPicPr>
          <p:nvPr/>
        </p:nvPicPr>
        <p:blipFill>
          <a:blip r:embed="rId4"/>
          <a:stretch>
            <a:fillRect/>
          </a:stretch>
        </p:blipFill>
        <p:spPr>
          <a:xfrm>
            <a:off x="5426727" y="1357879"/>
            <a:ext cx="3178220" cy="2787752"/>
          </a:xfrm>
          <a:prstGeom prst="rect">
            <a:avLst/>
          </a:prstGeom>
        </p:spPr>
      </p:pic>
      <p:sp>
        <p:nvSpPr>
          <p:cNvPr id="7" name="TextBox 6"/>
          <p:cNvSpPr txBox="1"/>
          <p:nvPr/>
        </p:nvSpPr>
        <p:spPr>
          <a:xfrm>
            <a:off x="569773" y="4676048"/>
            <a:ext cx="3305436"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14313" indent="-214313" algn="just" defTabSz="685800">
              <a:buClrTx/>
              <a:buFont typeface="Arial" panose="020B0604020202020204" pitchFamily="34" charset="0"/>
              <a:buChar char="•"/>
            </a:pPr>
            <a:r>
              <a:rPr lang="en-US" sz="1600" kern="1200">
                <a:solidFill>
                  <a:prstClr val="black"/>
                </a:solidFill>
                <a:latin typeface="Times New Roman"/>
              </a:rPr>
              <a:t>Nhiều sổ cái nhưng chỉ 1 tổ chức trung gian nắm giữ sổ cái chính</a:t>
            </a:r>
          </a:p>
          <a:p>
            <a:pPr marL="214313" indent="-214313" algn="just" defTabSz="685800">
              <a:buClrTx/>
              <a:buFont typeface="Arial" panose="020B0604020202020204" pitchFamily="34" charset="0"/>
              <a:buChar char="•"/>
            </a:pPr>
            <a:r>
              <a:rPr lang="en-US" sz="1600" kern="1200">
                <a:solidFill>
                  <a:prstClr val="black"/>
                </a:solidFill>
                <a:latin typeface="Times New Roman"/>
              </a:rPr>
              <a:t>Các máy trạm phải đối chiếu sổ cái của mình với sổ cái chính</a:t>
            </a:r>
          </a:p>
        </p:txBody>
      </p:sp>
      <p:sp>
        <p:nvSpPr>
          <p:cNvPr id="15" name="TextBox 14"/>
          <p:cNvSpPr txBox="1"/>
          <p:nvPr/>
        </p:nvSpPr>
        <p:spPr>
          <a:xfrm>
            <a:off x="5426727" y="4306716"/>
            <a:ext cx="3178220" cy="181588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14313" indent="-214313" algn="just" defTabSz="685800">
              <a:buClrTx/>
              <a:buFont typeface="Arial" panose="020B0604020202020204" pitchFamily="34" charset="0"/>
              <a:buChar char="•"/>
            </a:pPr>
            <a:r>
              <a:rPr lang="en-US" sz="1600" kern="1200">
                <a:solidFill>
                  <a:prstClr val="black"/>
                </a:solidFill>
                <a:latin typeface="Times New Roman"/>
              </a:rPr>
              <a:t>Chỉ có 1 số cái, mỗi node có quyền truy cập một phần hoặc toàn bộ vào sổ cái đó</a:t>
            </a:r>
          </a:p>
          <a:p>
            <a:pPr marL="214313" indent="-214313" algn="just" defTabSz="685800">
              <a:buClrTx/>
              <a:buFont typeface="Arial" panose="020B0604020202020204" pitchFamily="34" charset="0"/>
              <a:buChar char="•"/>
            </a:pPr>
            <a:r>
              <a:rPr lang="en-US" sz="1600" kern="1200">
                <a:solidFill>
                  <a:prstClr val="black"/>
                </a:solidFill>
                <a:latin typeface="Times New Roman"/>
              </a:rPr>
              <a:t>Tất cả các node đồng thuận với nhau về trạng thái đúng nhất (true state) của sổ cái. Việc này gọi là </a:t>
            </a:r>
            <a:r>
              <a:rPr lang="en-US" sz="1600" b="1" kern="1200">
                <a:solidFill>
                  <a:srgbClr val="FF0000"/>
                </a:solidFill>
                <a:latin typeface="Times New Roman"/>
              </a:rPr>
              <a:t>cơ chế đồng thuận</a:t>
            </a:r>
          </a:p>
        </p:txBody>
      </p:sp>
    </p:spTree>
    <p:extLst>
      <p:ext uri="{BB962C8B-B14F-4D97-AF65-F5344CB8AC3E}">
        <p14:creationId xmlns:p14="http://schemas.microsoft.com/office/powerpoint/2010/main" val="224548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E44D4C23-81FB-460B-A16B-715818231E42}"/>
              </a:ext>
            </a:extLst>
          </p:cNvPr>
          <p:cNvSpPr txBox="1">
            <a:spLocks/>
          </p:cNvSpPr>
          <p:nvPr/>
        </p:nvSpPr>
        <p:spPr>
          <a:xfrm>
            <a:off x="0" y="383049"/>
            <a:ext cx="9144000" cy="594454"/>
          </a:xfrm>
          <a:prstGeom prst="rect">
            <a:avLst/>
          </a:prstGeom>
        </p:spPr>
        <p:txBody>
          <a:bodyPr vert="horz" lIns="68580" tIns="34290" rIns="68580" bIns="34290" rtlCol="0" anchor="ctr"/>
          <a:lstStyle>
            <a:defPPr>
              <a:defRPr lang="vi-VN"/>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pPr>
            <a:r>
              <a:rPr lang="en-GB" sz="2000" b="1">
                <a:solidFill>
                  <a:srgbClr val="DBEFF9">
                    <a:lumMod val="50000"/>
                  </a:srgbClr>
                </a:solidFill>
                <a:latin typeface="Arial" pitchFamily="34" charset="0"/>
                <a:cs typeface="Arial" pitchFamily="34" charset="0"/>
              </a:rPr>
              <a:t>Cơ chế vận hành của công nghệ Blockchain</a:t>
            </a:r>
            <a:endParaRPr lang="en-GB" sz="2000" b="1" dirty="0">
              <a:solidFill>
                <a:srgbClr val="DBEFF9">
                  <a:lumMod val="50000"/>
                </a:srgbClr>
              </a:solidFill>
              <a:latin typeface="Arial" pitchFamily="34" charset="0"/>
              <a:cs typeface="Arial" pitchFamily="34" charset="0"/>
            </a:endParaRPr>
          </a:p>
        </p:txBody>
      </p:sp>
      <p:sp>
        <p:nvSpPr>
          <p:cNvPr id="16" name="Rounded Rectangle 15"/>
          <p:cNvSpPr/>
          <p:nvPr/>
        </p:nvSpPr>
        <p:spPr>
          <a:xfrm>
            <a:off x="573881" y="970330"/>
            <a:ext cx="2375796" cy="3756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85800">
              <a:buClrTx/>
            </a:pPr>
            <a:r>
              <a:rPr lang="en-US" sz="1800" b="1" kern="1200">
                <a:solidFill>
                  <a:prstClr val="black"/>
                </a:solidFill>
                <a:latin typeface="Times New Roman"/>
              </a:rPr>
              <a:t>Công nghệ mật mã</a:t>
            </a:r>
          </a:p>
        </p:txBody>
      </p:sp>
      <p:sp>
        <p:nvSpPr>
          <p:cNvPr id="17" name="AutoShape 6" descr="Cryptography in Blockchain - Tutorial And Example"/>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pic>
        <p:nvPicPr>
          <p:cNvPr id="20" name="Picture 19"/>
          <p:cNvPicPr>
            <a:picLocks noChangeAspect="1"/>
          </p:cNvPicPr>
          <p:nvPr/>
        </p:nvPicPr>
        <p:blipFill>
          <a:blip r:embed="rId3"/>
          <a:stretch>
            <a:fillRect/>
          </a:stretch>
        </p:blipFill>
        <p:spPr>
          <a:xfrm>
            <a:off x="116681" y="1571958"/>
            <a:ext cx="5803042" cy="1511209"/>
          </a:xfrm>
          <a:prstGeom prst="rect">
            <a:avLst/>
          </a:prstGeom>
        </p:spPr>
      </p:pic>
      <p:sp>
        <p:nvSpPr>
          <p:cNvPr id="25" name="Oval 24"/>
          <p:cNvSpPr/>
          <p:nvPr/>
        </p:nvSpPr>
        <p:spPr>
          <a:xfrm>
            <a:off x="6006466" y="2037568"/>
            <a:ext cx="2462980" cy="8475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800">
              <a:buClrTx/>
            </a:pPr>
            <a:r>
              <a:rPr lang="en-US" sz="1600" kern="1200">
                <a:solidFill>
                  <a:prstClr val="black"/>
                </a:solidFill>
                <a:latin typeface="Times New Roman"/>
              </a:rPr>
              <a:t>Ứng dụng mật mã trong blockchain</a:t>
            </a:r>
          </a:p>
        </p:txBody>
      </p:sp>
      <p:sp>
        <p:nvSpPr>
          <p:cNvPr id="26" name="Rounded Rectangle 25"/>
          <p:cNvSpPr/>
          <p:nvPr/>
        </p:nvSpPr>
        <p:spPr>
          <a:xfrm>
            <a:off x="5271056" y="3211207"/>
            <a:ext cx="1688123" cy="3983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buClrTx/>
            </a:pPr>
            <a:r>
              <a:rPr lang="en-US" kern="1200">
                <a:solidFill>
                  <a:prstClr val="black"/>
                </a:solidFill>
                <a:latin typeface="Times New Roman"/>
              </a:rPr>
              <a:t>Khởi tạo và truyền thanh giao dịch</a:t>
            </a:r>
          </a:p>
        </p:txBody>
      </p:sp>
      <p:sp>
        <p:nvSpPr>
          <p:cNvPr id="27" name="AutoShape 14" descr="Introduction to Cryptography in Blockchain Technology - Crush Crypto"/>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sp>
        <p:nvSpPr>
          <p:cNvPr id="28" name="Rounded Rectangle 27"/>
          <p:cNvSpPr/>
          <p:nvPr/>
        </p:nvSpPr>
        <p:spPr>
          <a:xfrm>
            <a:off x="5325985" y="3893551"/>
            <a:ext cx="1688123" cy="3983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buClrTx/>
            </a:pPr>
            <a:r>
              <a:rPr lang="en-US" sz="1350" kern="1200">
                <a:solidFill>
                  <a:prstClr val="black"/>
                </a:solidFill>
                <a:latin typeface="Times New Roman"/>
              </a:rPr>
              <a:t>Phê duyệt giao dịch</a:t>
            </a:r>
          </a:p>
        </p:txBody>
      </p:sp>
      <p:sp>
        <p:nvSpPr>
          <p:cNvPr id="29" name="Rounded Rectangle 28"/>
          <p:cNvSpPr/>
          <p:nvPr/>
        </p:nvSpPr>
        <p:spPr>
          <a:xfrm>
            <a:off x="5325984" y="4599603"/>
            <a:ext cx="1688123" cy="3983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buClrTx/>
            </a:pPr>
            <a:r>
              <a:rPr lang="en-US" sz="1350" kern="1200">
                <a:solidFill>
                  <a:prstClr val="black"/>
                </a:solidFill>
                <a:latin typeface="Times New Roman"/>
              </a:rPr>
              <a:t>Móc xích các khối</a:t>
            </a:r>
          </a:p>
        </p:txBody>
      </p:sp>
      <p:sp>
        <p:nvSpPr>
          <p:cNvPr id="30" name="TextBox 29"/>
          <p:cNvSpPr txBox="1"/>
          <p:nvPr/>
        </p:nvSpPr>
        <p:spPr>
          <a:xfrm>
            <a:off x="7104279" y="2885104"/>
            <a:ext cx="1936482" cy="523220"/>
          </a:xfrm>
          <a:prstGeom prst="rect">
            <a:avLst/>
          </a:prstGeom>
          <a:noFill/>
        </p:spPr>
        <p:txBody>
          <a:bodyPr wrap="square" rtlCol="0">
            <a:spAutoFit/>
          </a:bodyPr>
          <a:lstStyle/>
          <a:p>
            <a:pPr algn="just" defTabSz="685800">
              <a:buClrTx/>
            </a:pPr>
            <a:r>
              <a:rPr lang="en-US" kern="1200">
                <a:solidFill>
                  <a:prstClr val="black"/>
                </a:solidFill>
                <a:latin typeface="Times New Roman"/>
                <a:ea typeface="+mn-ea"/>
                <a:cs typeface="+mn-cs"/>
              </a:rPr>
              <a:t>Chữ ký số</a:t>
            </a:r>
          </a:p>
          <a:p>
            <a:pPr algn="just" defTabSz="685800">
              <a:buClrTx/>
            </a:pPr>
            <a:r>
              <a:rPr lang="en-US" kern="1200">
                <a:solidFill>
                  <a:prstClr val="black"/>
                </a:solidFill>
                <a:latin typeface="Times New Roman"/>
                <a:ea typeface="+mn-ea"/>
                <a:cs typeface="+mn-cs"/>
              </a:rPr>
              <a:t>Khóa bí mật/ công khai</a:t>
            </a:r>
          </a:p>
        </p:txBody>
      </p:sp>
      <p:sp>
        <p:nvSpPr>
          <p:cNvPr id="31" name="TextBox 30"/>
          <p:cNvSpPr txBox="1"/>
          <p:nvPr/>
        </p:nvSpPr>
        <p:spPr>
          <a:xfrm>
            <a:off x="7122899" y="3820452"/>
            <a:ext cx="1936482" cy="738664"/>
          </a:xfrm>
          <a:prstGeom prst="rect">
            <a:avLst/>
          </a:prstGeom>
          <a:noFill/>
        </p:spPr>
        <p:txBody>
          <a:bodyPr wrap="square" rtlCol="0">
            <a:spAutoFit/>
          </a:bodyPr>
          <a:lstStyle/>
          <a:p>
            <a:pPr defTabSz="685800">
              <a:buClrTx/>
            </a:pPr>
            <a:r>
              <a:rPr lang="en-US" kern="1200">
                <a:solidFill>
                  <a:prstClr val="black"/>
                </a:solidFill>
                <a:latin typeface="Times New Roman"/>
                <a:ea typeface="+mn-ea"/>
                <a:cs typeface="+mn-cs"/>
              </a:rPr>
              <a:t>Bằng chứng công việc</a:t>
            </a:r>
          </a:p>
          <a:p>
            <a:pPr algn="just" defTabSz="685800">
              <a:buClrTx/>
            </a:pPr>
            <a:r>
              <a:rPr lang="en-US" kern="1200">
                <a:solidFill>
                  <a:prstClr val="black"/>
                </a:solidFill>
                <a:latin typeface="Times New Roman"/>
                <a:ea typeface="+mn-ea"/>
                <a:cs typeface="+mn-cs"/>
              </a:rPr>
              <a:t>hoặc các cơ chế đồng thuận khác</a:t>
            </a:r>
          </a:p>
        </p:txBody>
      </p:sp>
      <p:sp>
        <p:nvSpPr>
          <p:cNvPr id="32" name="TextBox 31"/>
          <p:cNvSpPr txBox="1"/>
          <p:nvPr/>
        </p:nvSpPr>
        <p:spPr>
          <a:xfrm>
            <a:off x="7122899" y="4651801"/>
            <a:ext cx="1936482" cy="307777"/>
          </a:xfrm>
          <a:prstGeom prst="rect">
            <a:avLst/>
          </a:prstGeom>
          <a:noFill/>
        </p:spPr>
        <p:txBody>
          <a:bodyPr wrap="square" rtlCol="0">
            <a:spAutoFit/>
          </a:bodyPr>
          <a:lstStyle/>
          <a:p>
            <a:pPr defTabSz="685800">
              <a:buClrTx/>
            </a:pPr>
            <a:r>
              <a:rPr lang="en-US" kern="1200">
                <a:solidFill>
                  <a:prstClr val="black"/>
                </a:solidFill>
                <a:latin typeface="Times New Roman"/>
                <a:ea typeface="+mn-ea"/>
                <a:cs typeface="+mn-cs"/>
              </a:rPr>
              <a:t>Hàm băm</a:t>
            </a:r>
          </a:p>
        </p:txBody>
      </p:sp>
      <p:pic>
        <p:nvPicPr>
          <p:cNvPr id="33" name="Picture 32"/>
          <p:cNvPicPr>
            <a:picLocks noChangeAspect="1"/>
          </p:cNvPicPr>
          <p:nvPr/>
        </p:nvPicPr>
        <p:blipFill>
          <a:blip r:embed="rId4"/>
          <a:stretch>
            <a:fillRect/>
          </a:stretch>
        </p:blipFill>
        <p:spPr>
          <a:xfrm>
            <a:off x="230981" y="5341425"/>
            <a:ext cx="6196990" cy="1398587"/>
          </a:xfrm>
          <a:prstGeom prst="rect">
            <a:avLst/>
          </a:prstGeom>
        </p:spPr>
      </p:pic>
    </p:spTree>
    <p:extLst>
      <p:ext uri="{BB962C8B-B14F-4D97-AF65-F5344CB8AC3E}">
        <p14:creationId xmlns:p14="http://schemas.microsoft.com/office/powerpoint/2010/main" val="2527901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E44D4C23-81FB-460B-A16B-715818231E42}"/>
              </a:ext>
            </a:extLst>
          </p:cNvPr>
          <p:cNvSpPr txBox="1">
            <a:spLocks/>
          </p:cNvSpPr>
          <p:nvPr/>
        </p:nvSpPr>
        <p:spPr>
          <a:xfrm>
            <a:off x="0" y="497350"/>
            <a:ext cx="9144000" cy="594454"/>
          </a:xfrm>
          <a:prstGeom prst="rect">
            <a:avLst/>
          </a:prstGeom>
        </p:spPr>
        <p:txBody>
          <a:bodyPr vert="horz" lIns="68580" tIns="34290" rIns="68580" bIns="34290" rtlCol="0" anchor="ctr"/>
          <a:lstStyle>
            <a:defPPr>
              <a:defRPr lang="vi-VN"/>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pPr>
            <a:r>
              <a:rPr lang="en-GB" sz="2000" b="1">
                <a:solidFill>
                  <a:srgbClr val="DBEFF9">
                    <a:lumMod val="50000"/>
                  </a:srgbClr>
                </a:solidFill>
                <a:latin typeface="Arial" pitchFamily="34" charset="0"/>
                <a:cs typeface="Arial" pitchFamily="34" charset="0"/>
              </a:rPr>
              <a:t>Cơ chế vận hành của công nghệ Blockchain</a:t>
            </a:r>
            <a:endParaRPr lang="en-GB" sz="2000" b="1" dirty="0">
              <a:solidFill>
                <a:srgbClr val="DBEFF9">
                  <a:lumMod val="50000"/>
                </a:srgbClr>
              </a:solidFill>
              <a:latin typeface="Arial" pitchFamily="34" charset="0"/>
              <a:cs typeface="Arial" pitchFamily="34" charset="0"/>
            </a:endParaRPr>
          </a:p>
        </p:txBody>
      </p:sp>
      <p:sp>
        <p:nvSpPr>
          <p:cNvPr id="16" name="Rounded Rectangle 15"/>
          <p:cNvSpPr/>
          <p:nvPr/>
        </p:nvSpPr>
        <p:spPr>
          <a:xfrm>
            <a:off x="497645" y="1486933"/>
            <a:ext cx="2363542" cy="59445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85800">
              <a:buClrTx/>
            </a:pPr>
            <a:r>
              <a:rPr lang="en-US" sz="1800" b="1" kern="1200">
                <a:solidFill>
                  <a:prstClr val="black"/>
                </a:solidFill>
                <a:latin typeface="Times New Roman"/>
              </a:rPr>
              <a:t>Mạng ngang hàng</a:t>
            </a:r>
          </a:p>
        </p:txBody>
      </p:sp>
      <p:sp>
        <p:nvSpPr>
          <p:cNvPr id="17" name="AutoShape 6" descr="Cryptography in Blockchain - Tutorial And Example"/>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sp>
        <p:nvSpPr>
          <p:cNvPr id="27" name="AutoShape 14" descr="Introduction to Cryptography in Blockchain Technology - Crush Crypto"/>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pic>
        <p:nvPicPr>
          <p:cNvPr id="5" name="Picture 4"/>
          <p:cNvPicPr>
            <a:picLocks noChangeAspect="1"/>
          </p:cNvPicPr>
          <p:nvPr/>
        </p:nvPicPr>
        <p:blipFill>
          <a:blip r:embed="rId3"/>
          <a:stretch>
            <a:fillRect/>
          </a:stretch>
        </p:blipFill>
        <p:spPr>
          <a:xfrm>
            <a:off x="542023" y="2581798"/>
            <a:ext cx="7875951" cy="3627273"/>
          </a:xfrm>
          <a:prstGeom prst="rect">
            <a:avLst/>
          </a:prstGeom>
        </p:spPr>
      </p:pic>
    </p:spTree>
    <p:extLst>
      <p:ext uri="{BB962C8B-B14F-4D97-AF65-F5344CB8AC3E}">
        <p14:creationId xmlns:p14="http://schemas.microsoft.com/office/powerpoint/2010/main" val="414746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914400" lvl="2" algn="just">
              <a:lnSpc>
                <a:spcPct val="115000"/>
              </a:lnSpc>
              <a:spcAft>
                <a:spcPts val="750"/>
              </a:spcAft>
              <a:tabLst>
                <a:tab pos="380365" algn="l"/>
              </a:tabLst>
            </a:pPr>
            <a:r>
              <a:rPr lang="en-US" sz="2400" dirty="0">
                <a:effectLst/>
                <a:latin typeface="Times New Roman" panose="02020603050405020304" pitchFamily="18" charset="0"/>
                <a:ea typeface="Times New Roman" panose="02020603050405020304" pitchFamily="18" charset="0"/>
              </a:rPr>
              <a:t>1.1.1. </a:t>
            </a:r>
            <a:r>
              <a:rPr lang="en-US" sz="2400" dirty="0" err="1">
                <a:effectLst/>
                <a:latin typeface="Times New Roman" panose="02020603050405020304" pitchFamily="18" charset="0"/>
                <a:ea typeface="Times New Roman" panose="02020603050405020304" pitchFamily="18" charset="0"/>
              </a:rPr>
              <a:t>Cuộc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nghiệp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thứ</a:t>
            </a:r>
            <a:r>
              <a:rPr lang="en-US" sz="2400" dirty="0">
                <a:effectLst/>
                <a:latin typeface="Times New Roman" panose="02020603050405020304" pitchFamily="18" charset="0"/>
                <a:ea typeface="Times New Roman" panose="02020603050405020304" pitchFamily="18" charset="0"/>
              </a:rPr>
              <a:t> 1</a:t>
            </a:r>
            <a:endParaRPr lang="en-US" sz="18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9BF80941-5FCC-4A7E-A6ED-ECFD3F5C348F}"/>
              </a:ext>
            </a:extLst>
          </p:cNvPr>
          <p:cNvPicPr>
            <a:picLocks noChangeAspect="1"/>
          </p:cNvPicPr>
          <p:nvPr/>
        </p:nvPicPr>
        <p:blipFill>
          <a:blip r:embed="rId3"/>
          <a:stretch>
            <a:fillRect/>
          </a:stretch>
        </p:blipFill>
        <p:spPr>
          <a:xfrm>
            <a:off x="412955" y="1540503"/>
            <a:ext cx="8318090" cy="4357095"/>
          </a:xfrm>
          <a:prstGeom prst="rect">
            <a:avLst/>
          </a:prstGeom>
        </p:spPr>
      </p:pic>
    </p:spTree>
    <p:extLst>
      <p:ext uri="{BB962C8B-B14F-4D97-AF65-F5344CB8AC3E}">
        <p14:creationId xmlns:p14="http://schemas.microsoft.com/office/powerpoint/2010/main" val="2701866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E44D4C23-81FB-460B-A16B-715818231E42}"/>
              </a:ext>
            </a:extLst>
          </p:cNvPr>
          <p:cNvSpPr txBox="1">
            <a:spLocks/>
          </p:cNvSpPr>
          <p:nvPr/>
        </p:nvSpPr>
        <p:spPr>
          <a:xfrm>
            <a:off x="0" y="881937"/>
            <a:ext cx="9144000" cy="594454"/>
          </a:xfrm>
          <a:prstGeom prst="rect">
            <a:avLst/>
          </a:prstGeom>
        </p:spPr>
        <p:txBody>
          <a:bodyPr vert="horz" lIns="68580" tIns="34290" rIns="68580" bIns="34290" rtlCol="0" anchor="ctr"/>
          <a:lstStyle>
            <a:defPPr>
              <a:defRPr lang="vi-VN"/>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pPr>
            <a:r>
              <a:rPr lang="en-GB" sz="2000" b="1">
                <a:solidFill>
                  <a:srgbClr val="DBEFF9">
                    <a:lumMod val="50000"/>
                  </a:srgbClr>
                </a:solidFill>
                <a:latin typeface="Arial" pitchFamily="34" charset="0"/>
                <a:cs typeface="Arial" pitchFamily="34" charset="0"/>
              </a:rPr>
              <a:t>Cơ chế vận hành của công nghệ Blockchain</a:t>
            </a:r>
            <a:endParaRPr lang="en-GB" sz="2000" b="1" dirty="0">
              <a:solidFill>
                <a:srgbClr val="DBEFF9">
                  <a:lumMod val="50000"/>
                </a:srgbClr>
              </a:solidFill>
              <a:latin typeface="Arial" pitchFamily="34" charset="0"/>
              <a:cs typeface="Arial" pitchFamily="34" charset="0"/>
            </a:endParaRPr>
          </a:p>
        </p:txBody>
      </p:sp>
      <p:sp>
        <p:nvSpPr>
          <p:cNvPr id="17" name="AutoShape 6" descr="Cryptography in Blockchain - Tutorial And Example"/>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sp>
        <p:nvSpPr>
          <p:cNvPr id="27" name="AutoShape 14" descr="Introduction to Cryptography in Blockchain Technology - Crush Crypto"/>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prstClr val="black"/>
              </a:solidFill>
              <a:latin typeface="Times New Roman"/>
              <a:ea typeface="+mn-ea"/>
              <a:cs typeface="+mn-cs"/>
            </a:endParaRPr>
          </a:p>
        </p:txBody>
      </p:sp>
      <p:pic>
        <p:nvPicPr>
          <p:cNvPr id="4" name="Picture 3"/>
          <p:cNvPicPr>
            <a:picLocks noChangeAspect="1"/>
          </p:cNvPicPr>
          <p:nvPr/>
        </p:nvPicPr>
        <p:blipFill>
          <a:blip r:embed="rId3"/>
          <a:stretch>
            <a:fillRect/>
          </a:stretch>
        </p:blipFill>
        <p:spPr>
          <a:xfrm>
            <a:off x="105937" y="2129633"/>
            <a:ext cx="6058889" cy="3174858"/>
          </a:xfrm>
          <a:prstGeom prst="rect">
            <a:avLst/>
          </a:prstGeom>
        </p:spPr>
      </p:pic>
      <p:sp>
        <p:nvSpPr>
          <p:cNvPr id="6" name="Rounded Rectangle 5"/>
          <p:cNvSpPr/>
          <p:nvPr/>
        </p:nvSpPr>
        <p:spPr>
          <a:xfrm>
            <a:off x="6164826" y="2129634"/>
            <a:ext cx="2802193" cy="8126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r>
              <a:rPr lang="en-US" sz="1600" kern="1200">
                <a:solidFill>
                  <a:prstClr val="black"/>
                </a:solidFill>
                <a:latin typeface="Times New Roman"/>
              </a:rPr>
              <a:t>Node đầy đủ chứa toàn bộ sổ cái (có khối lượng rất lớn)</a:t>
            </a:r>
          </a:p>
        </p:txBody>
      </p:sp>
      <p:sp>
        <p:nvSpPr>
          <p:cNvPr id="14" name="Rounded Rectangle 13"/>
          <p:cNvSpPr/>
          <p:nvPr/>
        </p:nvSpPr>
        <p:spPr>
          <a:xfrm>
            <a:off x="6164826" y="2848779"/>
            <a:ext cx="2802193" cy="8126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r>
              <a:rPr lang="en-US" sz="1600" kern="1200">
                <a:solidFill>
                  <a:prstClr val="black"/>
                </a:solidFill>
                <a:latin typeface="Times New Roman"/>
              </a:rPr>
              <a:t>Node nhẹ chỉ chứa những giao dịch liên quan đến nó</a:t>
            </a:r>
          </a:p>
        </p:txBody>
      </p:sp>
      <p:sp>
        <p:nvSpPr>
          <p:cNvPr id="15" name="Rounded Rectangle 14"/>
          <p:cNvSpPr/>
          <p:nvPr/>
        </p:nvSpPr>
        <p:spPr>
          <a:xfrm>
            <a:off x="6164826" y="3611888"/>
            <a:ext cx="2802193" cy="8126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r>
              <a:rPr lang="en-US" sz="1600" kern="1200">
                <a:solidFill>
                  <a:prstClr val="black"/>
                </a:solidFill>
                <a:latin typeface="Times New Roman"/>
              </a:rPr>
              <a:t>Node khai thác phê duyệt giao dịch</a:t>
            </a:r>
          </a:p>
        </p:txBody>
      </p:sp>
    </p:spTree>
    <p:extLst>
      <p:ext uri="{BB962C8B-B14F-4D97-AF65-F5344CB8AC3E}">
        <p14:creationId xmlns:p14="http://schemas.microsoft.com/office/powerpoint/2010/main" val="258048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322383" y="1172499"/>
            <a:ext cx="6317281" cy="855406"/>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1.2.3.7. Blockchain</a:t>
            </a:r>
          </a:p>
          <a:p>
            <a:pPr marL="0" indent="0" algn="just">
              <a:spcBef>
                <a:spcPts val="0"/>
              </a:spcBef>
              <a:buSzPts val="2800"/>
              <a:buNone/>
            </a:pPr>
            <a:r>
              <a:rPr lang="en-US" sz="24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Đặc điểm nổi bật của blockchain.</a:t>
            </a:r>
          </a:p>
        </p:txBody>
      </p:sp>
      <p:sp>
        <p:nvSpPr>
          <p:cNvPr id="3" name="TextBox 2">
            <a:extLst>
              <a:ext uri="{FF2B5EF4-FFF2-40B4-BE49-F238E27FC236}">
                <a16:creationId xmlns:a16="http://schemas.microsoft.com/office/drawing/2014/main" id="{74AA08B6-E761-4EBD-9727-5C20708C7AEA}"/>
              </a:ext>
            </a:extLst>
          </p:cNvPr>
          <p:cNvSpPr txBox="1"/>
          <p:nvPr/>
        </p:nvSpPr>
        <p:spPr>
          <a:xfrm>
            <a:off x="530942" y="2027907"/>
            <a:ext cx="8111613" cy="3416320"/>
          </a:xfrm>
          <a:prstGeom prst="rect">
            <a:avLst/>
          </a:prstGeom>
          <a:noFill/>
        </p:spPr>
        <p:txBody>
          <a:bodyPr wrap="square" rtlCol="0">
            <a:spAutoFit/>
          </a:bodyPr>
          <a:lstStyle/>
          <a:p>
            <a:pPr marL="342900" indent="-342900" algn="just">
              <a:buFontTx/>
              <a:buChar char="-"/>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hủy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chuỗi</a:t>
            </a:r>
            <a:r>
              <a:rPr lang="en-US" sz="2400" dirty="0">
                <a:latin typeface="Times New Roman" panose="02020603050405020304" pitchFamily="18" charset="0"/>
                <a:cs typeface="Times New Roman" panose="02020603050405020304" pitchFamily="18" charset="0"/>
              </a:rPr>
              <a:t> Blockchain.</a:t>
            </a:r>
          </a:p>
          <a:p>
            <a:pPr marL="342900" indent="-342900" algn="just">
              <a:buFontTx/>
              <a:buChar char="-"/>
            </a:pPr>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dữ liệu không thể sửa và sẽ lưu trữ mãi mãi.</a:t>
            </a:r>
            <a:endParaRPr lang="en-US" sz="2400" dirty="0">
              <a:latin typeface="Times New Roman" panose="02020603050405020304" pitchFamily="18" charset="0"/>
              <a:cs typeface="Times New Roman" panose="02020603050405020304" pitchFamily="18" charset="0"/>
            </a:endParaRPr>
          </a:p>
          <a:p>
            <a:pPr marL="342900" indent="-342900" algn="just">
              <a:buFontTx/>
              <a:buChar char="-"/>
            </a:pPr>
            <a:r>
              <a:rPr lang="vi-VN" sz="2400" dirty="0">
                <a:latin typeface="Times New Roman" panose="02020603050405020304" pitchFamily="18" charset="0"/>
                <a:cs typeface="Times New Roman" panose="02020603050405020304" pitchFamily="18" charset="0"/>
              </a:rPr>
              <a:t>Bảo mật: </a:t>
            </a:r>
            <a:r>
              <a:rPr lang="en-US" sz="2400" dirty="0">
                <a:latin typeface="Times New Roman" panose="02020603050405020304" pitchFamily="18" charset="0"/>
                <a:cs typeface="Times New Roman" panose="02020603050405020304" pitchFamily="18" charset="0"/>
              </a:rPr>
              <a:t>c</a:t>
            </a:r>
            <a:r>
              <a:rPr lang="vi-VN" sz="2400" dirty="0">
                <a:latin typeface="Times New Roman" panose="02020603050405020304" pitchFamily="18" charset="0"/>
                <a:cs typeface="Times New Roman" panose="02020603050405020304" pitchFamily="18" charset="0"/>
              </a:rPr>
              <a:t>hỉ có người nắm giữ private key mới có quyền truy xuất dữ liệu đó.</a:t>
            </a:r>
            <a:endParaRPr lang="en-US" sz="2400" dirty="0">
              <a:latin typeface="Times New Roman" panose="02020603050405020304" pitchFamily="18" charset="0"/>
              <a:cs typeface="Times New Roman" panose="02020603050405020304" pitchFamily="18" charset="0"/>
            </a:endParaRPr>
          </a:p>
          <a:p>
            <a:pPr marL="342900" indent="-342900" algn="just">
              <a:buFontTx/>
              <a:buChar char="-"/>
            </a:pPr>
            <a:r>
              <a:rPr lang="en-US" sz="2400" dirty="0">
                <a:latin typeface="Times New Roman" panose="02020603050405020304" pitchFamily="18" charset="0"/>
                <a:cs typeface="Times New Roman" panose="02020603050405020304" pitchFamily="18" charset="0"/>
              </a:rPr>
              <a:t>Minh </a:t>
            </a:r>
            <a:r>
              <a:rPr lang="en-US" sz="2400" dirty="0" err="1">
                <a:latin typeface="Times New Roman" panose="02020603050405020304" pitchFamily="18" charset="0"/>
                <a:cs typeface="Times New Roman" panose="02020603050405020304" pitchFamily="18" charset="0"/>
              </a:rPr>
              <a:t>bạch</a:t>
            </a:r>
            <a:r>
              <a:rPr lang="en-US" sz="2400" dirty="0">
                <a:latin typeface="Times New Roman" panose="02020603050405020304" pitchFamily="18" charset="0"/>
                <a:cs typeface="Times New Roman" panose="02020603050405020304" pitchFamily="18" charset="0"/>
              </a:rPr>
              <a:t>: ai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blockchain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a:t>
            </a:r>
          </a:p>
          <a:p>
            <a:pPr marL="342900" indent="-342900" algn="just">
              <a:buFontTx/>
              <a:buChar char="-"/>
            </a:pPr>
            <a:r>
              <a:rPr lang="vi-VN" sz="2400" dirty="0">
                <a:latin typeface="Times New Roman" panose="02020603050405020304" pitchFamily="18" charset="0"/>
                <a:cs typeface="Times New Roman" panose="02020603050405020304" pitchFamily="18" charset="0"/>
              </a:rPr>
              <a:t>Hợp đồng thông minh: là hợp đồng kỹ thuật số cho phép chúng tự thực thi mà không cần bên thứ ba.</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052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573106" y="1037001"/>
            <a:ext cx="7393913" cy="1617709"/>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1.2.3.8. Fintech</a:t>
            </a:r>
          </a:p>
          <a:p>
            <a:pPr indent="-457200" algn="just">
              <a:spcBef>
                <a:spcPts val="0"/>
              </a:spcBef>
              <a:buSzPts val="2800"/>
              <a:buAutoNum type="alphaLcPeriod"/>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Fintech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gì</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p>
          <a:p>
            <a:pPr indent="-457200" algn="just">
              <a:spcBef>
                <a:spcPts val="0"/>
              </a:spcBef>
              <a:buSzPts val="2800"/>
              <a:buAutoNum type="alphaLcPeriod"/>
            </a:pP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Fintech.</a:t>
            </a:r>
          </a:p>
          <a:p>
            <a:pPr indent="-457200" algn="just">
              <a:spcBef>
                <a:spcPts val="0"/>
              </a:spcBef>
              <a:buSzPts val="2800"/>
              <a:buAutoNum type="alphaLcPeriod"/>
            </a:pP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Fintech</a:t>
            </a:r>
          </a:p>
        </p:txBody>
      </p:sp>
      <p:pic>
        <p:nvPicPr>
          <p:cNvPr id="4" name="Picture 3">
            <a:extLst>
              <a:ext uri="{FF2B5EF4-FFF2-40B4-BE49-F238E27FC236}">
                <a16:creationId xmlns:a16="http://schemas.microsoft.com/office/drawing/2014/main" id="{D65FF654-8F19-4DF5-ABDB-F250F19E8F22}"/>
              </a:ext>
            </a:extLst>
          </p:cNvPr>
          <p:cNvPicPr>
            <a:picLocks noChangeAspect="1"/>
          </p:cNvPicPr>
          <p:nvPr/>
        </p:nvPicPr>
        <p:blipFill>
          <a:blip r:embed="rId3"/>
          <a:stretch>
            <a:fillRect/>
          </a:stretch>
        </p:blipFill>
        <p:spPr>
          <a:xfrm>
            <a:off x="830483" y="2802194"/>
            <a:ext cx="7483033" cy="3902789"/>
          </a:xfrm>
          <a:prstGeom prst="rect">
            <a:avLst/>
          </a:prstGeom>
        </p:spPr>
      </p:pic>
    </p:spTree>
    <p:extLst>
      <p:ext uri="{BB962C8B-B14F-4D97-AF65-F5344CB8AC3E}">
        <p14:creationId xmlns:p14="http://schemas.microsoft.com/office/powerpoint/2010/main" val="3453634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573106" y="1037002"/>
            <a:ext cx="7393913" cy="3935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600" b="1" dirty="0">
                <a:effectLst/>
                <a:latin typeface="Times New Roman" panose="02020603050405020304" pitchFamily="18" charset="0"/>
                <a:ea typeface="Times New Roman" panose="02020603050405020304" pitchFamily="18" charset="0"/>
                <a:cs typeface="Times New Roman" panose="02020603050405020304" pitchFamily="18" charset="0"/>
              </a:rPr>
              <a:t>1.2.3.8. Fintech</a:t>
            </a:r>
          </a:p>
        </p:txBody>
      </p:sp>
      <p:sp>
        <p:nvSpPr>
          <p:cNvPr id="2" name="TextBox 1">
            <a:extLst>
              <a:ext uri="{FF2B5EF4-FFF2-40B4-BE49-F238E27FC236}">
                <a16:creationId xmlns:a16="http://schemas.microsoft.com/office/drawing/2014/main" id="{EF70F7DF-D68C-43FE-A3ED-A14C7C590126}"/>
              </a:ext>
            </a:extLst>
          </p:cNvPr>
          <p:cNvSpPr txBox="1"/>
          <p:nvPr/>
        </p:nvSpPr>
        <p:spPr>
          <a:xfrm>
            <a:off x="435077" y="1592830"/>
            <a:ext cx="8273846" cy="4893647"/>
          </a:xfrm>
          <a:prstGeom prst="rect">
            <a:avLst/>
          </a:prstGeom>
          <a:noFill/>
        </p:spPr>
        <p:txBody>
          <a:bodyPr wrap="square" rtlCol="0">
            <a:spAutoFit/>
          </a:bodyPr>
          <a:lstStyle/>
          <a:p>
            <a:pPr algn="just"/>
            <a:r>
              <a:rPr lang="en-US" sz="2400" dirty="0">
                <a:solidFill>
                  <a:srgbClr val="0070C0"/>
                </a:solidFill>
                <a:latin typeface="Times New Roman" panose="02020603050405020304" pitchFamily="18" charset="0"/>
                <a:cs typeface="Times New Roman" panose="02020603050405020304" pitchFamily="18" charset="0"/>
              </a:rPr>
              <a:t>a. Fintech </a:t>
            </a:r>
            <a:r>
              <a:rPr lang="en-US" sz="2400" dirty="0" err="1">
                <a:solidFill>
                  <a:srgbClr val="0070C0"/>
                </a:solidFill>
                <a:latin typeface="Times New Roman" panose="02020603050405020304" pitchFamily="18" charset="0"/>
                <a:cs typeface="Times New Roman" panose="02020603050405020304" pitchFamily="18" charset="0"/>
              </a:rPr>
              <a:t>là</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gì</a:t>
            </a:r>
            <a:r>
              <a:rPr lang="en-US" sz="2400" dirty="0">
                <a:solidFill>
                  <a:srgbClr val="0070C0"/>
                </a:solidFill>
                <a:latin typeface="Times New Roman" panose="02020603050405020304" pitchFamily="18" charset="0"/>
                <a:cs typeface="Times New Roman" panose="02020603050405020304" pitchFamily="18" charset="0"/>
              </a:rPr>
              <a:t>?</a:t>
            </a:r>
          </a:p>
          <a:p>
            <a:pPr algn="just"/>
            <a:r>
              <a:rPr lang="vi-VN" sz="2400" dirty="0">
                <a:latin typeface="Times New Roman" panose="02020603050405020304" pitchFamily="18" charset="0"/>
                <a:cs typeface="Times New Roman" panose="02020603050405020304" pitchFamily="18" charset="0"/>
              </a:rPr>
              <a:t>Fintech </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financial technology</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công nghệ tài chính</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là ứng dụng những cải tiến sáng tạo, thông minh của công nghệ thông tin vào trong các hoạt động dịch vụ tài chính.</a:t>
            </a:r>
            <a:endParaRPr lang="en-US" sz="2400" dirty="0">
              <a:latin typeface="Times New Roman" panose="02020603050405020304" pitchFamily="18" charset="0"/>
              <a:cs typeface="Times New Roman" panose="02020603050405020304" pitchFamily="18" charset="0"/>
            </a:endParaRPr>
          </a:p>
          <a:p>
            <a:pPr algn="just"/>
            <a:r>
              <a:rPr lang="en-US" sz="2400" dirty="0">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2400" dirty="0" err="1">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Đặc</a:t>
            </a:r>
            <a:r>
              <a:rPr lang="en-US" sz="2400" dirty="0">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400" dirty="0">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 Fintech.</a:t>
            </a:r>
          </a:p>
          <a:p>
            <a:pPr marL="342900" indent="-342900" algn="just">
              <a:buFontTx/>
              <a:buChar char="-"/>
            </a:pPr>
            <a:r>
              <a:rPr lang="en-US" sz="2400" dirty="0" err="1">
                <a:solidFill>
                  <a:schemeClr val="tx1"/>
                </a:solidFill>
                <a:latin typeface="Times New Roman" panose="02020603050405020304" pitchFamily="18" charset="0"/>
                <a:cs typeface="Times New Roman" panose="02020603050405020304" pitchFamily="18" charset="0"/>
              </a:rPr>
              <a:t>Hoạt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dựa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trên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trí</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tuệ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nhân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nhận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diện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kê</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lập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cầu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thông</a:t>
            </a:r>
            <a:r>
              <a:rPr lang="en-US" sz="2400" dirty="0">
                <a:solidFill>
                  <a:schemeClr val="tx1"/>
                </a:solidFill>
                <a:latin typeface="Times New Roman" panose="02020603050405020304" pitchFamily="18" charset="0"/>
                <a:cs typeface="Times New Roman" panose="02020603050405020304" pitchFamily="18" charset="0"/>
              </a:rPr>
              <a:t> qua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a:t>
            </a:r>
          </a:p>
          <a:p>
            <a:pPr marL="342900" indent="-342900" algn="just">
              <a:buFontTx/>
              <a:buChar char="-"/>
            </a:pPr>
            <a:r>
              <a:rPr lang="en-US" sz="2400" dirty="0">
                <a:solidFill>
                  <a:schemeClr val="tx1"/>
                </a:solidFill>
                <a:latin typeface="Times New Roman" panose="02020603050405020304" pitchFamily="18" charset="0"/>
                <a:cs typeface="Times New Roman" panose="02020603050405020304" pitchFamily="18" charset="0"/>
              </a:rPr>
              <a:t>L</a:t>
            </a:r>
            <a:r>
              <a:rPr lang="vi-VN" sz="2400" dirty="0">
                <a:solidFill>
                  <a:schemeClr val="tx1"/>
                </a:solidFill>
                <a:latin typeface="Times New Roman" panose="02020603050405020304" pitchFamily="18" charset="0"/>
                <a:cs typeface="Times New Roman" panose="02020603050405020304" pitchFamily="18" charset="0"/>
              </a:rPr>
              <a:t>àm thay đổi nguồn lực tài chính trong tương lai khi một nhân viên có thể hỗ trợ nhiều khách hàng trong mỗi lần giao dịch.</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just">
              <a:buFontTx/>
              <a:buChar char="-"/>
            </a:pPr>
            <a:r>
              <a:rPr lang="vi-VN" sz="2400" dirty="0">
                <a:solidFill>
                  <a:schemeClr val="tx1"/>
                </a:solidFill>
                <a:latin typeface="Times New Roman" panose="02020603050405020304" pitchFamily="18" charset="0"/>
                <a:cs typeface="Times New Roman" panose="02020603050405020304" pitchFamily="18" charset="0"/>
              </a:rPr>
              <a:t>Làm thay đổi thói quen của người tiêu dùng sang hình thức online.</a:t>
            </a:r>
          </a:p>
          <a:p>
            <a:pPr marL="342900" indent="-342900" algn="just">
              <a:buFontTx/>
              <a:buChar char="-"/>
            </a:pPr>
            <a:r>
              <a:rPr lang="en-US" sz="2400" dirty="0" err="1">
                <a:solidFill>
                  <a:schemeClr val="tx1"/>
                </a:solidFill>
                <a:latin typeface="Times New Roman" panose="02020603050405020304" pitchFamily="18" charset="0"/>
                <a:cs typeface="Times New Roman" panose="02020603050405020304" pitchFamily="18" charset="0"/>
              </a:rPr>
              <a:t>Trong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lĩnh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ngân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hỗ</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trợ</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dịch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vụ</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thanh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chuyển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khoản</a:t>
            </a:r>
            <a:r>
              <a:rPr lang="en-US" sz="24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20973725"/>
      </p:ext>
    </p:extLst>
  </p:cSld>
  <p:clrMapOvr>
    <a:overrideClrMapping bg1="lt1" tx1="dk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573106" y="1037002"/>
            <a:ext cx="7393913" cy="3935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600" b="1" dirty="0">
                <a:effectLst/>
                <a:latin typeface="Times New Roman" panose="02020603050405020304" pitchFamily="18" charset="0"/>
                <a:ea typeface="Times New Roman" panose="02020603050405020304" pitchFamily="18" charset="0"/>
                <a:cs typeface="Times New Roman" panose="02020603050405020304" pitchFamily="18" charset="0"/>
              </a:rPr>
              <a:t>1.2.3.8. Fintech</a:t>
            </a:r>
          </a:p>
        </p:txBody>
      </p:sp>
      <p:sp>
        <p:nvSpPr>
          <p:cNvPr id="2" name="TextBox 1">
            <a:extLst>
              <a:ext uri="{FF2B5EF4-FFF2-40B4-BE49-F238E27FC236}">
                <a16:creationId xmlns:a16="http://schemas.microsoft.com/office/drawing/2014/main" id="{EF70F7DF-D68C-43FE-A3ED-A14C7C590126}"/>
              </a:ext>
            </a:extLst>
          </p:cNvPr>
          <p:cNvSpPr txBox="1"/>
          <p:nvPr/>
        </p:nvSpPr>
        <p:spPr>
          <a:xfrm>
            <a:off x="435077" y="1727570"/>
            <a:ext cx="8273846" cy="1938992"/>
          </a:xfrm>
          <a:prstGeom prst="rect">
            <a:avLst/>
          </a:prstGeom>
          <a:noFill/>
        </p:spPr>
        <p:txBody>
          <a:bodyPr wrap="square" rtlCol="0">
            <a:spAutoFit/>
          </a:bodyPr>
          <a:lstStyle/>
          <a:p>
            <a:pPr algn="just"/>
            <a:r>
              <a:rPr lang="en-US" sz="2400">
                <a:solidFill>
                  <a:srgbClr val="0069B8"/>
                </a:solidFill>
                <a:latin typeface="Times New Roman" panose="02020603050405020304" pitchFamily="18" charset="0"/>
                <a:ea typeface="Times New Roman" panose="02020603050405020304" pitchFamily="18" charset="0"/>
                <a:cs typeface="Times New Roman" panose="02020603050405020304" pitchFamily="18" charset="0"/>
              </a:rPr>
              <a:t>b. Đặc điểm của Fintech.</a:t>
            </a:r>
          </a:p>
          <a:p>
            <a:pPr marL="342900" indent="-342900" algn="just">
              <a:buFontTx/>
              <a:buChar char="-"/>
            </a:pPr>
            <a:r>
              <a:rPr lang="en-US" sz="2400">
                <a:solidFill>
                  <a:schemeClr val="tx1"/>
                </a:solidFill>
                <a:latin typeface="Times New Roman" panose="02020603050405020304" pitchFamily="18" charset="0"/>
                <a:cs typeface="Times New Roman" panose="02020603050405020304" pitchFamily="18" charset="0"/>
              </a:rPr>
              <a:t>Trong lĩnh vực tài chính: là nền tảng giúp bên cho vay và khách hàng kết nối với nhau mà không phải gặp mặt trực tiếp.</a:t>
            </a:r>
          </a:p>
          <a:p>
            <a:pPr marL="342900" indent="-342900" algn="just">
              <a:buFontTx/>
              <a:buChar char="-"/>
            </a:pPr>
            <a:r>
              <a:rPr lang="en-US" sz="2400">
                <a:solidFill>
                  <a:schemeClr val="tx1"/>
                </a:solidFill>
                <a:latin typeface="Times New Roman" panose="02020603050405020304" pitchFamily="18" charset="0"/>
                <a:cs typeface="Times New Roman" panose="02020603050405020304" pitchFamily="18" charset="0"/>
              </a:rPr>
              <a:t>Trong lĩnh vực bảo hiểm: giúp khách hàng mua bảo hiểm online nhanh chóng mà vẫn đảm bảo đầy đủ quyền lợi.</a:t>
            </a:r>
          </a:p>
        </p:txBody>
      </p:sp>
    </p:spTree>
    <p:extLst>
      <p:ext uri="{BB962C8B-B14F-4D97-AF65-F5344CB8AC3E}">
        <p14:creationId xmlns:p14="http://schemas.microsoft.com/office/powerpoint/2010/main" val="4081753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1573106" y="1037002"/>
            <a:ext cx="7393913" cy="39359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600" b="1" dirty="0">
                <a:effectLst/>
                <a:latin typeface="Times New Roman" panose="02020603050405020304" pitchFamily="18" charset="0"/>
                <a:ea typeface="Times New Roman" panose="02020603050405020304" pitchFamily="18" charset="0"/>
                <a:cs typeface="Times New Roman" panose="02020603050405020304" pitchFamily="18" charset="0"/>
              </a:rPr>
              <a:t>1.2.3.8. Fintech</a:t>
            </a:r>
          </a:p>
        </p:txBody>
      </p:sp>
      <p:sp>
        <p:nvSpPr>
          <p:cNvPr id="2" name="TextBox 1">
            <a:extLst>
              <a:ext uri="{FF2B5EF4-FFF2-40B4-BE49-F238E27FC236}">
                <a16:creationId xmlns:a16="http://schemas.microsoft.com/office/drawing/2014/main" id="{EF70F7DF-D68C-43FE-A3ED-A14C7C590126}"/>
              </a:ext>
            </a:extLst>
          </p:cNvPr>
          <p:cNvSpPr txBox="1"/>
          <p:nvPr/>
        </p:nvSpPr>
        <p:spPr>
          <a:xfrm>
            <a:off x="435077" y="1460091"/>
            <a:ext cx="8273846" cy="2677656"/>
          </a:xfrm>
          <a:prstGeom prst="rect">
            <a:avLst/>
          </a:prstGeom>
          <a:noFill/>
        </p:spPr>
        <p:txBody>
          <a:bodyPr wrap="square" rtlCol="0">
            <a:spAutoFit/>
          </a:bodyPr>
          <a:lstStyle/>
          <a:p>
            <a:pPr algn="just"/>
            <a:r>
              <a:rPr lang="en-US" sz="2400">
                <a:solidFill>
                  <a:srgbClr val="0070C0"/>
                </a:solidFill>
                <a:latin typeface="Times New Roman" panose="02020603050405020304" pitchFamily="18" charset="0"/>
                <a:cs typeface="Times New Roman" panose="02020603050405020304" pitchFamily="18" charset="0"/>
              </a:rPr>
              <a:t>c. Các sản phẩm tiêu biểu của Fintech</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Ví điện tử</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Đồng tiền điện tử</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Dịch vụ chuyển tiền ngang cấp</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Dịch vụ cho vay vốn</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Gọi vốn cộng đồng</a:t>
            </a:r>
          </a:p>
          <a:p>
            <a:pPr marL="342900" indent="-342900" algn="just">
              <a:buFontTx/>
              <a:buChar char="-"/>
            </a:pPr>
            <a:r>
              <a:rPr lang="en-US" sz="2400">
                <a:solidFill>
                  <a:schemeClr val="bg2"/>
                </a:solidFill>
                <a:latin typeface="Times New Roman" panose="02020603050405020304" pitchFamily="18" charset="0"/>
                <a:cs typeface="Times New Roman" panose="02020603050405020304" pitchFamily="18" charset="0"/>
              </a:rPr>
              <a:t>Ứng dụng hỗ trợ giao dịch chứng khoán</a:t>
            </a:r>
          </a:p>
        </p:txBody>
      </p:sp>
    </p:spTree>
    <p:extLst>
      <p:ext uri="{BB962C8B-B14F-4D97-AF65-F5344CB8AC3E}">
        <p14:creationId xmlns:p14="http://schemas.microsoft.com/office/powerpoint/2010/main" val="3372465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2050" name="Picture 2" descr="cong-nghe-may-in-3D-1">
            <a:extLst>
              <a:ext uri="{FF2B5EF4-FFF2-40B4-BE49-F238E27FC236}">
                <a16:creationId xmlns:a16="http://schemas.microsoft.com/office/drawing/2014/main" id="{A80564F8-0CBA-460F-A647-B1F25136C59E}"/>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17089" y="2171700"/>
            <a:ext cx="8509819" cy="4653740"/>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3672159"/>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1.2.3.9. In 3D</a:t>
            </a:r>
            <a:endParaRPr lang="vi-VN"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r>
              <a:rPr lang="en-US" sz="2400" b="1" dirty="0" err="1">
                <a:latin typeface="Times New Roman" panose="02020603050405020304" pitchFamily="18" charset="0"/>
                <a:ea typeface="Times New Roman" panose="02020603050405020304" pitchFamily="18" charset="0"/>
              </a:rPr>
              <a:t>Khái</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niệm</a:t>
            </a:r>
            <a:endParaRPr lang="en-US" sz="2400" b="1" dirty="0">
              <a:latin typeface="Times New Roman" panose="02020603050405020304" pitchFamily="18" charset="0"/>
              <a:ea typeface="Times New Roman" panose="02020603050405020304" pitchFamily="18" charset="0"/>
            </a:endParaRPr>
          </a:p>
          <a:p>
            <a:pPr marL="342900" indent="-342900" algn="just">
              <a:lnSpc>
                <a:spcPts val="3200"/>
              </a:lnSpc>
              <a:buFont typeface="Wingdings" panose="05000000000000000000" pitchFamily="2" charset="2"/>
              <a:buChar char="§"/>
            </a:pPr>
            <a:r>
              <a:rPr lang="en-US" sz="2400" dirty="0" err="1">
                <a:solidFill>
                  <a:srgbClr val="000000"/>
                </a:solidFill>
                <a:latin typeface="Times New Roman" panose="02020603050405020304" pitchFamily="18" charset="0"/>
                <a:cs typeface="Times New Roman" panose="02020603050405020304" pitchFamily="18" charset="0"/>
                <a:sym typeface="Arial"/>
              </a:rPr>
              <a:t>Khái</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niệm</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Công</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nghệ</a:t>
            </a:r>
            <a:r>
              <a:rPr lang="en-US" sz="2400" dirty="0">
                <a:solidFill>
                  <a:srgbClr val="000000"/>
                </a:solidFill>
                <a:latin typeface="Times New Roman" panose="02020603050405020304" pitchFamily="18" charset="0"/>
                <a:cs typeface="Times New Roman" panose="02020603050405020304" pitchFamily="18" charset="0"/>
                <a:sym typeface="Arial"/>
              </a:rPr>
              <a:t> in 3D - “</a:t>
            </a:r>
            <a:r>
              <a:rPr lang="vi-VN" sz="2400" dirty="0">
                <a:solidFill>
                  <a:srgbClr val="000000"/>
                </a:solidFill>
                <a:latin typeface="Times New Roman" panose="02020603050405020304" pitchFamily="18" charset="0"/>
                <a:cs typeface="Times New Roman" panose="02020603050405020304" pitchFamily="18" charset="0"/>
                <a:sym typeface="Arial"/>
              </a:rPr>
              <a:t>Công nghệ sản xuất đắp dần</a:t>
            </a:r>
            <a:r>
              <a:rPr lang="en-US" sz="2400" dirty="0">
                <a:solidFill>
                  <a:srgbClr val="000000"/>
                </a:solidFill>
                <a:latin typeface="Times New Roman" panose="02020603050405020304" pitchFamily="18" charset="0"/>
                <a:cs typeface="Times New Roman" panose="02020603050405020304" pitchFamily="18" charset="0"/>
                <a:sym typeface="Arial"/>
              </a:rPr>
              <a:t>”</a:t>
            </a:r>
            <a:r>
              <a:rPr lang="vi-VN" sz="2400" dirty="0">
                <a:solidFill>
                  <a:srgbClr val="000000"/>
                </a:solidFill>
                <a:latin typeface="Times New Roman" panose="02020603050405020304" pitchFamily="18" charset="0"/>
                <a:cs typeface="Times New Roman" panose="02020603050405020304" pitchFamily="18" charset="0"/>
                <a:sym typeface="Arial"/>
              </a:rPr>
              <a:t> là một chuỗi kết hợp các công đoạn khác nhau để tạo ra một vật thể ba chiều</a:t>
            </a:r>
            <a:r>
              <a:rPr lang="en-US" sz="2400" dirty="0">
                <a:solidFill>
                  <a:srgbClr val="000000"/>
                </a:solidFill>
                <a:latin typeface="Times New Roman" panose="02020603050405020304" pitchFamily="18" charset="0"/>
                <a:cs typeface="Times New Roman" panose="02020603050405020304" pitchFamily="18" charset="0"/>
                <a:sym typeface="Arial"/>
              </a:rPr>
              <a:t>.</a:t>
            </a:r>
          </a:p>
          <a:p>
            <a:pPr marL="342900" indent="-342900" algn="just">
              <a:lnSpc>
                <a:spcPts val="3200"/>
              </a:lnSpc>
              <a:buFont typeface="Wingdings" panose="05000000000000000000" pitchFamily="2" charset="2"/>
              <a:buChar char="§"/>
            </a:pPr>
            <a:r>
              <a:rPr lang="en-US" sz="2400" dirty="0">
                <a:solidFill>
                  <a:srgbClr val="000000"/>
                </a:solidFill>
                <a:latin typeface="Times New Roman" panose="02020603050405020304" pitchFamily="18" charset="0"/>
                <a:cs typeface="Times New Roman" panose="02020603050405020304" pitchFamily="18" charset="0"/>
                <a:sym typeface="Arial"/>
              </a:rPr>
              <a:t>CN </a:t>
            </a:r>
            <a:r>
              <a:rPr lang="vi-VN" sz="2400" dirty="0">
                <a:solidFill>
                  <a:srgbClr val="000000"/>
                </a:solidFill>
                <a:latin typeface="Times New Roman" panose="02020603050405020304" pitchFamily="18" charset="0"/>
                <a:cs typeface="Times New Roman" panose="02020603050405020304" pitchFamily="18" charset="0"/>
                <a:sym typeface="Arial"/>
              </a:rPr>
              <a:t>In 3D</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en-US" sz="2400" dirty="0" err="1">
                <a:solidFill>
                  <a:srgbClr val="000000"/>
                </a:solidFill>
                <a:latin typeface="Times New Roman" panose="02020603050405020304" pitchFamily="18" charset="0"/>
                <a:cs typeface="Times New Roman" panose="02020603050405020304" pitchFamily="18" charset="0"/>
                <a:sym typeface="Arial"/>
              </a:rPr>
              <a:t>tạo</a:t>
            </a:r>
            <a:r>
              <a:rPr lang="en-US" sz="2400" dirty="0">
                <a:solidFill>
                  <a:srgbClr val="000000"/>
                </a:solidFill>
                <a:latin typeface="Times New Roman" panose="02020603050405020304" pitchFamily="18" charset="0"/>
                <a:cs typeface="Times New Roman" panose="02020603050405020304" pitchFamily="18" charset="0"/>
                <a:sym typeface="Arial"/>
              </a:rPr>
              <a:t> </a:t>
            </a:r>
            <a:r>
              <a:rPr lang="vi-VN" sz="2400" dirty="0">
                <a:solidFill>
                  <a:srgbClr val="000000"/>
                </a:solidFill>
                <a:latin typeface="Times New Roman" panose="02020603050405020304" pitchFamily="18" charset="0"/>
                <a:cs typeface="Times New Roman" panose="02020603050405020304" pitchFamily="18" charset="0"/>
                <a:sym typeface="Arial"/>
              </a:rPr>
              <a:t>các lớp vật liệu được đắp chồng lên nhau và được định dạng dưới sự kiểm soát của máy tính để tạo ra vật thể.</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342900" indent="-342900" algn="just">
              <a:lnSpc>
                <a:spcPts val="3200"/>
              </a:lnSpc>
              <a:buFont typeface="Wingdings" panose="05000000000000000000" pitchFamily="2" charset="2"/>
              <a:buChar char="§"/>
            </a:pPr>
            <a:r>
              <a:rPr lang="vi-VN" sz="2400" dirty="0">
                <a:solidFill>
                  <a:srgbClr val="000000"/>
                </a:solidFill>
                <a:latin typeface="Times New Roman" panose="02020603050405020304" pitchFamily="18" charset="0"/>
                <a:cs typeface="Times New Roman" panose="02020603050405020304" pitchFamily="18" charset="0"/>
                <a:sym typeface="Arial"/>
              </a:rPr>
              <a:t>Máy In 3D là một loại robot công nghiệp.</a:t>
            </a:r>
            <a:endParaRPr lang="en-US" sz="2400" dirty="0">
              <a:solidFill>
                <a:srgbClr val="000000"/>
              </a:solidFill>
              <a:latin typeface="Times New Roman" panose="02020603050405020304" pitchFamily="18" charset="0"/>
              <a:cs typeface="Times New Roman" panose="02020603050405020304" pitchFamily="18" charset="0"/>
              <a:sym typeface="Arial"/>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8032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036947DC-2846-452F-B504-038005C75B67}"/>
              </a:ext>
            </a:extLst>
          </p:cNvPr>
          <p:cNvPicPr>
            <a:picLocks noChangeAspect="1"/>
          </p:cNvPicPr>
          <p:nvPr/>
        </p:nvPicPr>
        <p:blipFill>
          <a:blip r:embed="rId3"/>
          <a:stretch>
            <a:fillRect/>
          </a:stretch>
        </p:blipFill>
        <p:spPr>
          <a:xfrm>
            <a:off x="560070" y="2039162"/>
            <a:ext cx="8032768" cy="4738828"/>
          </a:xfrm>
          <a:prstGeom prst="rect">
            <a:avLst/>
          </a:prstGeom>
        </p:spPr>
      </p:pic>
      <p:sp>
        <p:nvSpPr>
          <p:cNvPr id="74" name="Google Shape;74;p8"/>
          <p:cNvSpPr txBox="1">
            <a:spLocks noGrp="1"/>
          </p:cNvSpPr>
          <p:nvPr>
            <p:ph type="body" idx="1"/>
          </p:nvPr>
        </p:nvSpPr>
        <p:spPr>
          <a:xfrm>
            <a:off x="317090" y="1037001"/>
            <a:ext cx="8509819" cy="3672159"/>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1.2.3.9. In 3D</a:t>
            </a:r>
            <a:endParaRPr lang="vi-VN"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r>
              <a:rPr lang="en-US" sz="2200" b="1" dirty="0" err="1">
                <a:latin typeface="Times New Roman" panose="02020603050405020304" pitchFamily="18" charset="0"/>
                <a:ea typeface="Times New Roman" panose="02020603050405020304" pitchFamily="18" charset="0"/>
              </a:rPr>
              <a:t>Quy</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trình</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tạo</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ra</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sản</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phẩm</a:t>
            </a:r>
            <a:endParaRPr lang="en-US" sz="2200" b="1" dirty="0">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24469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6" name="Picture 5">
            <a:extLst>
              <a:ext uri="{FF2B5EF4-FFF2-40B4-BE49-F238E27FC236}">
                <a16:creationId xmlns:a16="http://schemas.microsoft.com/office/drawing/2014/main" id="{855C442C-E505-4563-A1E2-57BFFF9778E7}"/>
              </a:ext>
            </a:extLst>
          </p:cNvPr>
          <p:cNvPicPr>
            <a:picLocks noChangeAspect="1"/>
          </p:cNvPicPr>
          <p:nvPr/>
        </p:nvPicPr>
        <p:blipFill>
          <a:blip r:embed="rId4"/>
          <a:stretch>
            <a:fillRect/>
          </a:stretch>
        </p:blipFill>
        <p:spPr>
          <a:xfrm>
            <a:off x="5247571" y="1037001"/>
            <a:ext cx="3980577" cy="3450109"/>
          </a:xfrm>
          <a:prstGeom prst="rect">
            <a:avLst/>
          </a:prstGeom>
        </p:spPr>
      </p:pic>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457200" lvl="1">
              <a:lnSpc>
                <a:spcPct val="115000"/>
              </a:lnSpc>
              <a:spcAft>
                <a:spcPts val="750"/>
              </a:spcAft>
            </a:pPr>
            <a:r>
              <a:rPr lang="en-US" b="1" dirty="0">
                <a:effectLst/>
                <a:latin typeface="Times New Roman" panose="02020603050405020304" pitchFamily="18" charset="0"/>
                <a:ea typeface="Times New Roman" panose="02020603050405020304" pitchFamily="18" charset="0"/>
              </a:rPr>
              <a:t>1.2. </a:t>
            </a:r>
            <a:r>
              <a:rPr lang="en-US" b="1" dirty="0" err="1">
                <a:effectLst/>
                <a:latin typeface="Times New Roman" panose="02020603050405020304" pitchFamily="18" charset="0"/>
                <a:ea typeface="Times New Roman" panose="02020603050405020304" pitchFamily="18" charset="0"/>
              </a:rPr>
              <a:t>Cuộc</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cách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mạng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công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nghiệp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lần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thứ</a:t>
            </a:r>
            <a:r>
              <a:rPr lang="en-US" b="1" dirty="0">
                <a:effectLst/>
                <a:latin typeface="Times New Roman" panose="02020603050405020304" pitchFamily="18" charset="0"/>
                <a:ea typeface="Times New Roman" panose="02020603050405020304" pitchFamily="18" charset="0"/>
              </a:rPr>
              <a:t> 4</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317090" y="1037001"/>
            <a:ext cx="8509819" cy="5820999"/>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1.2.3.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đặc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trưng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bản</a:t>
            </a:r>
            <a:endParaRPr lang="en-US" sz="2400" b="1" dirty="0">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US" sz="2400" b="1" dirty="0">
                <a:latin typeface="Times New Roman" panose="02020603050405020304" pitchFamily="18" charset="0"/>
                <a:ea typeface="Times New Roman" panose="02020603050405020304" pitchFamily="18" charset="0"/>
              </a:rPr>
              <a:t>1.2.3.9. In 3D</a:t>
            </a:r>
            <a:endParaRPr lang="vi-VN" sz="2200" dirty="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SzPts val="2800"/>
              <a:buNone/>
            </a:pPr>
            <a:r>
              <a:rPr lang="en-US" sz="2200" b="1" dirty="0">
                <a:latin typeface="Times New Roman" panose="02020603050405020304" pitchFamily="18" charset="0"/>
                <a:ea typeface="Times New Roman" panose="02020603050405020304" pitchFamily="18" charset="0"/>
              </a:rPr>
              <a:t>In 3D </a:t>
            </a:r>
            <a:r>
              <a:rPr lang="en-US" sz="2200" b="1" dirty="0" err="1">
                <a:latin typeface="Times New Roman" panose="02020603050405020304" pitchFamily="18" charset="0"/>
                <a:ea typeface="Times New Roman" panose="02020603050405020304" pitchFamily="18" charset="0"/>
              </a:rPr>
              <a:t>được</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ứng</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dụng</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trong</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các</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lĩnh</a:t>
            </a:r>
            <a:r>
              <a:rPr lang="en-US" sz="2200" b="1" dirty="0">
                <a:latin typeface="Times New Roman" panose="02020603050405020304" pitchFamily="18" charset="0"/>
                <a:ea typeface="Times New Roman" panose="02020603050405020304" pitchFamily="18" charset="0"/>
              </a:rPr>
              <a:t> </a:t>
            </a:r>
            <a:r>
              <a:rPr lang="en-US" sz="2200" b="1" dirty="0" err="1">
                <a:latin typeface="Times New Roman" panose="02020603050405020304" pitchFamily="18" charset="0"/>
                <a:ea typeface="Times New Roman" panose="02020603050405020304" pitchFamily="18" charset="0"/>
              </a:rPr>
              <a:t>vực</a:t>
            </a:r>
            <a:r>
              <a:rPr lang="en-US" sz="2200" b="1" dirty="0">
                <a:latin typeface="Times New Roman" panose="02020603050405020304" pitchFamily="18" charset="0"/>
                <a:ea typeface="Times New Roman" panose="02020603050405020304" pitchFamily="18" charset="0"/>
              </a:rPr>
              <a:t>: </a:t>
            </a:r>
          </a:p>
          <a:p>
            <a:pPr marL="285750" indent="-285750" algn="just">
              <a:spcBef>
                <a:spcPts val="0"/>
              </a:spcBef>
              <a:buSzPts val="2800"/>
              <a:buFontTx/>
              <a:buChar char="-"/>
            </a:pP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ngành</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điện</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tử</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thời</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trang</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sản</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xuất</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ô </a:t>
            </a:r>
            <a:r>
              <a:rPr lang="en-US" sz="2400" dirty="0" err="1">
                <a:solidFill>
                  <a:schemeClr val="tx1"/>
                </a:solidFill>
                <a:latin typeface="Times New Roman" panose="02020603050405020304" pitchFamily="18" charset="0"/>
                <a:cs typeface="Times New Roman" panose="02020603050405020304" pitchFamily="18" charset="0"/>
                <a:sym typeface="Arial"/>
              </a:rPr>
              <a:t>tô</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ngành</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hàng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không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vũ</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trụ</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quốc</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phòng</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công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nghiệp</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thực</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phẩm</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y </a:t>
            </a:r>
            <a:r>
              <a:rPr lang="en-US" sz="2400" dirty="0" err="1">
                <a:solidFill>
                  <a:schemeClr val="tx1"/>
                </a:solidFill>
                <a:latin typeface="Times New Roman" panose="02020603050405020304" pitchFamily="18" charset="0"/>
                <a:cs typeface="Times New Roman" panose="02020603050405020304" pitchFamily="18" charset="0"/>
                <a:sym typeface="Arial"/>
              </a:rPr>
              <a:t>tế</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342900" algn="just">
              <a:spcBef>
                <a:spcPts val="0"/>
              </a:spcBef>
              <a:buSzPts val="2800"/>
              <a:buFontTx/>
              <a:buChar char="-"/>
            </a:pPr>
            <a:r>
              <a:rPr lang="en-US" sz="2400" dirty="0" err="1">
                <a:solidFill>
                  <a:schemeClr val="tx1"/>
                </a:solidFill>
                <a:latin typeface="Times New Roman" panose="02020603050405020304" pitchFamily="18" charset="0"/>
                <a:cs typeface="Times New Roman" panose="02020603050405020304" pitchFamily="18" charset="0"/>
                <a:sym typeface="Arial"/>
              </a:rPr>
              <a:t>Trong</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gia</a:t>
            </a:r>
            <a:r>
              <a:rPr lang="en-US" sz="2400" dirty="0">
                <a:solidFill>
                  <a:schemeClr val="tx1"/>
                </a:solidFill>
                <a:latin typeface="Times New Roman" panose="02020603050405020304" pitchFamily="18" charset="0"/>
                <a:cs typeface="Times New Roman" panose="02020603050405020304" pitchFamily="18" charset="0"/>
                <a:sym typeface="Arial"/>
              </a:rPr>
              <a:t> </a:t>
            </a:r>
            <a:r>
              <a:rPr lang="en-US" sz="2400" dirty="0" err="1">
                <a:solidFill>
                  <a:schemeClr val="tx1"/>
                </a:solidFill>
                <a:latin typeface="Times New Roman" panose="02020603050405020304" pitchFamily="18" charset="0"/>
                <a:cs typeface="Times New Roman" panose="02020603050405020304" pitchFamily="18" charset="0"/>
                <a:sym typeface="Arial"/>
              </a:rPr>
              <a:t>đình</a:t>
            </a:r>
            <a:endParaRPr lang="en-US" sz="2400" dirty="0">
              <a:solidFill>
                <a:schemeClr val="tx1"/>
              </a:solidFill>
              <a:latin typeface="Times New Roman" panose="02020603050405020304" pitchFamily="18" charset="0"/>
              <a:cs typeface="Times New Roman" panose="02020603050405020304" pitchFamily="18" charset="0"/>
              <a:sym typeface="Arial"/>
            </a:endParaRPr>
          </a:p>
          <a:p>
            <a:pPr marL="0" indent="0" algn="just">
              <a:spcBef>
                <a:spcPts val="0"/>
              </a:spcBef>
              <a:buSzPts val="2800"/>
              <a:buNone/>
            </a:pPr>
            <a:endParaRPr lang="en-US" sz="2400" dirty="0">
              <a:solidFill>
                <a:schemeClr val="tx1"/>
              </a:solidFill>
              <a:latin typeface="Times New Roman" panose="02020603050405020304" pitchFamily="18" charset="0"/>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7557176F-01F7-4326-AA1B-1BD45E28F84C}"/>
              </a:ext>
            </a:extLst>
          </p:cNvPr>
          <p:cNvPicPr>
            <a:picLocks noChangeAspect="1"/>
          </p:cNvPicPr>
          <p:nvPr/>
        </p:nvPicPr>
        <p:blipFill>
          <a:blip r:embed="rId5"/>
          <a:stretch>
            <a:fillRect/>
          </a:stretch>
        </p:blipFill>
        <p:spPr>
          <a:xfrm>
            <a:off x="5259001" y="4487110"/>
            <a:ext cx="3755000" cy="2243634"/>
          </a:xfrm>
          <a:prstGeom prst="rect">
            <a:avLst/>
          </a:prstGeom>
        </p:spPr>
      </p:pic>
    </p:spTree>
    <p:extLst>
      <p:ext uri="{BB962C8B-B14F-4D97-AF65-F5344CB8AC3E}">
        <p14:creationId xmlns:p14="http://schemas.microsoft.com/office/powerpoint/2010/main" val="296899336"/>
      </p:ext>
    </p:extLst>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sz="2400" b="1">
                <a:effectLst/>
                <a:latin typeface="Times New Roman" panose="02020603050405020304" pitchFamily="18" charset="0"/>
                <a:ea typeface="Times New Roman" panose="02020603050405020304" pitchFamily="18" charset="0"/>
              </a:rPr>
              <a:t>1.2. Cuộc cách mạng công nghiệp lần thứ 4</a:t>
            </a:r>
            <a:endParaRPr lang="en-US" sz="240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206478" y="1445342"/>
            <a:ext cx="8554064" cy="5191432"/>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b="1" dirty="0">
                <a:effectLst/>
                <a:latin typeface="Times New Roman" panose="02020603050405020304" pitchFamily="18" charset="0"/>
                <a:ea typeface="Times New Roman" panose="02020603050405020304" pitchFamily="18" charset="0"/>
              </a:rPr>
              <a:t>1.2.4. </a:t>
            </a:r>
            <a:r>
              <a:rPr lang="en-US" sz="2400" b="1" dirty="0" err="1">
                <a:effectLst/>
                <a:latin typeface="Times New Roman" panose="02020603050405020304" pitchFamily="18" charset="0"/>
                <a:ea typeface="Times New Roman" panose="02020603050405020304" pitchFamily="18" charset="0"/>
              </a:rPr>
              <a:t>Các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thành</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tựu</a:t>
            </a:r>
            <a:endParaRPr lang="en-US" sz="2400" b="1" dirty="0">
              <a:effectLst/>
              <a:latin typeface="Times New Roman" panose="02020603050405020304" pitchFamily="18" charset="0"/>
              <a:ea typeface="Times New Roman" panose="02020603050405020304" pitchFamily="18" charset="0"/>
            </a:endParaRPr>
          </a:p>
          <a:p>
            <a:pPr lvl="0" indent="-457200" algn="just" rtl="0">
              <a:spcBef>
                <a:spcPts val="0"/>
              </a:spcBef>
              <a:spcAft>
                <a:spcPts val="0"/>
              </a:spcAft>
              <a:buSzPts val="2800"/>
              <a:buFontTx/>
              <a:buChar char="-"/>
            </a:pPr>
            <a:r>
              <a:rPr lang="en-US" sz="2400" dirty="0">
                <a:solidFill>
                  <a:srgbClr val="333333"/>
                </a:solidFill>
                <a:latin typeface="times new roman" panose="02020603050405020304" pitchFamily="18" charset="0"/>
              </a:rPr>
              <a:t>C</a:t>
            </a:r>
            <a:r>
              <a:rPr lang="vi-VN" sz="2400" b="0" i="0" dirty="0">
                <a:solidFill>
                  <a:srgbClr val="333333"/>
                </a:solidFill>
                <a:effectLst/>
                <a:latin typeface="times new roman" panose="02020603050405020304" pitchFamily="18" charset="0"/>
              </a:rPr>
              <a:t>ông nghệ cảm biến cực nhạy dựa trên cơ sở vật liệu na-nô điện tử và sinh học điện từ</a:t>
            </a:r>
            <a:r>
              <a:rPr lang="en-US" sz="2400" dirty="0">
                <a:solidFill>
                  <a:srgbClr val="333333"/>
                </a:solidFill>
                <a:latin typeface="times new roman" panose="02020603050405020304" pitchFamily="18" charset="0"/>
              </a:rPr>
              <a:t>, </a:t>
            </a:r>
            <a:r>
              <a:rPr lang="en-US" sz="2400" b="0" i="0" dirty="0" err="1">
                <a:solidFill>
                  <a:srgbClr val="333333"/>
                </a:solidFill>
                <a:effectLst/>
                <a:latin typeface="times new roman" panose="02020603050405020304" pitchFamily="18" charset="0"/>
              </a:rPr>
              <a:t>có</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khả</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năng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biến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đổi</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những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tín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hiệu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vô</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cùng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yếu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thành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tín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hiệu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điện</a:t>
            </a:r>
            <a:r>
              <a:rPr lang="en-US" sz="2400" dirty="0">
                <a:solidFill>
                  <a:srgbClr val="333333"/>
                </a:solidFill>
                <a:latin typeface="times new roman" panose="02020603050405020304" pitchFamily="18" charset="0"/>
              </a:rPr>
              <a:t>.</a:t>
            </a:r>
            <a:endParaRPr lang="en-US" sz="2400" b="0" i="0" dirty="0">
              <a:solidFill>
                <a:srgbClr val="333333"/>
              </a:solidFill>
              <a:effectLst/>
              <a:latin typeface="times new roman" panose="02020603050405020304" pitchFamily="18" charset="0"/>
            </a:endParaRPr>
          </a:p>
          <a:p>
            <a:pPr lvl="0" indent="-457200" algn="just" rtl="0">
              <a:spcBef>
                <a:spcPts val="0"/>
              </a:spcBef>
              <a:spcAft>
                <a:spcPts val="0"/>
              </a:spcAft>
              <a:buSzPts val="2800"/>
              <a:buFontTx/>
              <a:buChar char="-"/>
            </a:pPr>
            <a:r>
              <a:rPr lang="en-US" sz="2400" dirty="0">
                <a:solidFill>
                  <a:srgbClr val="333333"/>
                </a:solidFill>
                <a:latin typeface="times new roman" panose="02020603050405020304" pitchFamily="18" charset="0"/>
              </a:rPr>
              <a:t>T</a:t>
            </a:r>
            <a:r>
              <a:rPr lang="vi-VN" sz="2400" b="0" i="0" dirty="0">
                <a:solidFill>
                  <a:srgbClr val="333333"/>
                </a:solidFill>
                <a:effectLst/>
                <a:latin typeface="times new roman" panose="02020603050405020304" pitchFamily="18" charset="0"/>
              </a:rPr>
              <a:t>rí tuệ nhân tạo</a:t>
            </a:r>
            <a:r>
              <a:rPr lang="en-US" sz="2400" b="0" i="0" dirty="0">
                <a:solidFill>
                  <a:srgbClr val="333333"/>
                </a:solidFill>
                <a:effectLst/>
                <a:latin typeface="times new roman" panose="02020603050405020304" pitchFamily="18" charset="0"/>
              </a:rPr>
              <a:t> </a:t>
            </a:r>
            <a:r>
              <a:rPr lang="vi-VN" sz="2400" b="0" i="0" dirty="0">
                <a:solidFill>
                  <a:srgbClr val="333333"/>
                </a:solidFill>
                <a:effectLst/>
                <a:latin typeface="times new roman" panose="02020603050405020304" pitchFamily="18" charset="0"/>
              </a:rPr>
              <a:t>có khả năng giải mã, phân tích khối lượng thông tin cực lớn, với tốc độ cực nhanh</a:t>
            </a:r>
            <a:r>
              <a:rPr lang="en-US" sz="2400" b="0" i="0" dirty="0">
                <a:solidFill>
                  <a:srgbClr val="333333"/>
                </a:solidFill>
                <a:effectLst/>
                <a:latin typeface="times new roman" panose="02020603050405020304" pitchFamily="18" charset="0"/>
              </a:rPr>
              <a:t>.</a:t>
            </a:r>
          </a:p>
          <a:p>
            <a:pPr lvl="0" indent="-457200" algn="just" rtl="0">
              <a:spcBef>
                <a:spcPts val="0"/>
              </a:spcBef>
              <a:spcAft>
                <a:spcPts val="0"/>
              </a:spcAft>
              <a:buSzPts val="2800"/>
              <a:buFontTx/>
              <a:buChar char="-"/>
            </a:pPr>
            <a:r>
              <a:rPr lang="en-US" sz="2400" dirty="0" err="1">
                <a:solidFill>
                  <a:srgbClr val="333333"/>
                </a:solidFill>
                <a:latin typeface="times new roman" panose="02020603050405020304" pitchFamily="18" charset="0"/>
              </a:rPr>
              <a:t>S</a:t>
            </a:r>
            <a:r>
              <a:rPr lang="en-US" sz="2400" b="0" i="0" dirty="0" err="1">
                <a:solidFill>
                  <a:srgbClr val="333333"/>
                </a:solidFill>
                <a:effectLst/>
                <a:latin typeface="times new roman" panose="02020603050405020304" pitchFamily="18" charset="0"/>
              </a:rPr>
              <a:t>iêu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máy</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tính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quang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tử</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sử</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dụng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các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quang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tử</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ánh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sáng</a:t>
            </a:r>
            <a:r>
              <a:rPr lang="en-US" sz="2400" b="0" i="0" dirty="0">
                <a:solidFill>
                  <a:srgbClr val="333333"/>
                </a:solidFill>
                <a:effectLst/>
                <a:latin typeface="times new roman" panose="02020603050405020304" pitchFamily="18" charset="0"/>
              </a:rPr>
              <a:t> </a:t>
            </a:r>
            <a:r>
              <a:rPr lang="vi-VN" sz="2400" b="0" i="0" dirty="0">
                <a:solidFill>
                  <a:srgbClr val="333333"/>
                </a:solidFill>
                <a:effectLst/>
                <a:latin typeface="times new roman" panose="02020603050405020304" pitchFamily="18" charset="0"/>
              </a:rPr>
              <a:t>có tốc độ tính toán cực nhanh, với khả năng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siêu</a:t>
            </a:r>
            <a:r>
              <a:rPr lang="vi-VN" sz="2400" b="0" i="0" dirty="0">
                <a:solidFill>
                  <a:srgbClr val="333333"/>
                </a:solidFill>
                <a:effectLst/>
                <a:latin typeface="times new roman" panose="02020603050405020304" pitchFamily="18" charset="0"/>
              </a:rPr>
              <a:t> lưu trữ thông tin</a:t>
            </a:r>
            <a:r>
              <a:rPr lang="en-US" sz="2400" b="0" i="0" dirty="0">
                <a:solidFill>
                  <a:srgbClr val="333333"/>
                </a:solidFill>
                <a:effectLst/>
                <a:latin typeface="times new roman" panose="02020603050405020304" pitchFamily="18" charset="0"/>
              </a:rPr>
              <a:t>.</a:t>
            </a:r>
          </a:p>
          <a:p>
            <a:pPr lvl="0" indent="-457200" algn="just" rtl="0">
              <a:spcBef>
                <a:spcPts val="0"/>
              </a:spcBef>
              <a:spcAft>
                <a:spcPts val="0"/>
              </a:spcAft>
              <a:buSzPts val="2800"/>
              <a:buFontTx/>
              <a:buChar char="-"/>
            </a:pPr>
            <a:r>
              <a:rPr lang="en-US" sz="2400" dirty="0" err="1">
                <a:solidFill>
                  <a:srgbClr val="333333"/>
                </a:solidFill>
                <a:latin typeface="times new roman" panose="02020603050405020304" pitchFamily="18" charset="0"/>
              </a:rPr>
              <a:t>C</a:t>
            </a:r>
            <a:r>
              <a:rPr lang="en-US" sz="2400" b="0" i="0" dirty="0" err="1">
                <a:solidFill>
                  <a:srgbClr val="333333"/>
                </a:solidFill>
                <a:effectLst/>
                <a:latin typeface="times new roman" panose="02020603050405020304" pitchFamily="18" charset="0"/>
              </a:rPr>
              <a:t>ông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nghệ</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chế</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tạo</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vật</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liệu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từ</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các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nguyên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tử</a:t>
            </a:r>
            <a:r>
              <a:rPr lang="en-US" sz="2400" b="0" i="0" dirty="0">
                <a:solidFill>
                  <a:srgbClr val="333333"/>
                </a:solidFill>
                <a:effectLst/>
                <a:latin typeface="times new roman" panose="02020603050405020304" pitchFamily="18" charset="0"/>
              </a:rPr>
              <a:t>.</a:t>
            </a:r>
          </a:p>
          <a:p>
            <a:pPr lvl="0" indent="-457200" algn="just" rtl="0">
              <a:spcBef>
                <a:spcPts val="0"/>
              </a:spcBef>
              <a:spcAft>
                <a:spcPts val="0"/>
              </a:spcAft>
              <a:buSzPts val="2800"/>
              <a:buFontTx/>
              <a:buChar char="-"/>
            </a:pPr>
            <a:r>
              <a:rPr lang="vi-VN" sz="2400" b="0" i="0" dirty="0">
                <a:solidFill>
                  <a:srgbClr val="333333"/>
                </a:solidFill>
                <a:effectLst/>
                <a:latin typeface="times new roman" panose="02020603050405020304" pitchFamily="18" charset="0"/>
              </a:rPr>
              <a:t>Mạng internet kết nối vạn vật sử dụng máy tính có trí tuệ nhân tạo cho phép xây dựng các nhà máy và xí nghiệp thông minh</a:t>
            </a:r>
          </a:p>
          <a:p>
            <a:pPr lvl="0" indent="-457200" algn="just" rtl="0">
              <a:spcBef>
                <a:spcPts val="0"/>
              </a:spcBef>
              <a:spcAft>
                <a:spcPts val="0"/>
              </a:spcAft>
              <a:buSzPts val="2800"/>
              <a:buFontTx/>
              <a:buChar char="-"/>
            </a:pPr>
            <a:r>
              <a:rPr lang="vi-VN" sz="2400" b="0" i="0" dirty="0">
                <a:solidFill>
                  <a:srgbClr val="333333"/>
                </a:solidFill>
                <a:effectLst/>
                <a:latin typeface="times new roman" panose="02020603050405020304" pitchFamily="18" charset="0"/>
              </a:rPr>
              <a:t>Công nghệ in 3D, các nguồn năng lượng tái sinh.</a:t>
            </a:r>
          </a:p>
          <a:p>
            <a:pPr lvl="0" indent="-457200" algn="just" rtl="0">
              <a:spcBef>
                <a:spcPts val="0"/>
              </a:spcBef>
              <a:spcAft>
                <a:spcPts val="0"/>
              </a:spcAft>
              <a:buSzPts val="2800"/>
              <a:buFontTx/>
              <a:buChar char="-"/>
            </a:pPr>
            <a:r>
              <a:rPr lang="en-US" sz="2400" b="0" i="0" dirty="0" err="1">
                <a:solidFill>
                  <a:srgbClr val="333333"/>
                </a:solidFill>
                <a:effectLst/>
                <a:latin typeface="times new roman" panose="02020603050405020304" pitchFamily="18" charset="0"/>
              </a:rPr>
              <a:t>Trong</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lĩnh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vực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sinh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học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và</a:t>
            </a:r>
            <a:r>
              <a:rPr lang="en-US" sz="2400" b="0" i="0" dirty="0">
                <a:solidFill>
                  <a:srgbClr val="333333"/>
                </a:solidFill>
                <a:effectLst/>
                <a:latin typeface="times new roman" panose="02020603050405020304" pitchFamily="18" charset="0"/>
              </a:rPr>
              <a:t> di </a:t>
            </a:r>
            <a:r>
              <a:rPr lang="en-US" sz="2400" b="0" i="0" dirty="0" err="1">
                <a:solidFill>
                  <a:srgbClr val="333333"/>
                </a:solidFill>
                <a:effectLst/>
                <a:latin typeface="times new roman" panose="02020603050405020304" pitchFamily="18" charset="0"/>
              </a:rPr>
              <a:t>truyền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học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giải</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mã</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nhanh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các</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hệ</a:t>
            </a:r>
            <a:r>
              <a:rPr lang="en-US" sz="2400" b="0" i="0" dirty="0">
                <a:solidFill>
                  <a:srgbClr val="333333"/>
                </a:solidFill>
                <a:effectLst/>
                <a:latin typeface="times new roman" panose="02020603050405020304" pitchFamily="18" charset="0"/>
              </a:rPr>
              <a:t> gen, </a:t>
            </a:r>
            <a:r>
              <a:rPr lang="en-US" sz="2400" b="0" i="0" dirty="0" err="1">
                <a:solidFill>
                  <a:srgbClr val="333333"/>
                </a:solidFill>
                <a:effectLst/>
                <a:latin typeface="times new roman" panose="02020603050405020304" pitchFamily="18" charset="0"/>
              </a:rPr>
              <a:t>tìm</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hiểu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sâu</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về</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mật</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mã</a:t>
            </a:r>
            <a:r>
              <a:rPr lang="en-US" sz="2400" b="0" i="0" dirty="0">
                <a:solidFill>
                  <a:srgbClr val="333333"/>
                </a:solidFill>
                <a:effectLst/>
                <a:latin typeface="times new roman" panose="02020603050405020304" pitchFamily="18" charset="0"/>
              </a:rPr>
              <a:t> di </a:t>
            </a:r>
            <a:r>
              <a:rPr lang="en-US" sz="2400" b="0" i="0" dirty="0" err="1">
                <a:solidFill>
                  <a:srgbClr val="333333"/>
                </a:solidFill>
                <a:effectLst/>
                <a:latin typeface="times new roman" panose="02020603050405020304" pitchFamily="18" charset="0"/>
              </a:rPr>
              <a:t>truyền</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chỉnh</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sửa</a:t>
            </a:r>
            <a:r>
              <a:rPr lang="en-US" sz="2400" b="0" i="0" dirty="0">
                <a:solidFill>
                  <a:srgbClr val="333333"/>
                </a:solidFill>
                <a:effectLst/>
                <a:latin typeface="times new roman" panose="02020603050405020304" pitchFamily="18" charset="0"/>
              </a:rPr>
              <a:t> </a:t>
            </a:r>
            <a:r>
              <a:rPr lang="en-US" sz="2400" b="0" i="0" dirty="0" err="1">
                <a:solidFill>
                  <a:srgbClr val="333333"/>
                </a:solidFill>
                <a:effectLst/>
                <a:latin typeface="times new roman" panose="02020603050405020304" pitchFamily="18" charset="0"/>
              </a:rPr>
              <a:t>mã</a:t>
            </a:r>
            <a:r>
              <a:rPr lang="en-US" sz="2400" b="0" i="0" dirty="0">
                <a:solidFill>
                  <a:srgbClr val="333333"/>
                </a:solidFill>
                <a:effectLst/>
                <a:latin typeface="times new roman" panose="02020603050405020304" pitchFamily="18" charset="0"/>
              </a:rPr>
              <a:t> gen</a:t>
            </a:r>
          </a:p>
          <a:p>
            <a:pPr lvl="0" indent="-457200" algn="just" rtl="0">
              <a:spcBef>
                <a:spcPts val="0"/>
              </a:spcBef>
              <a:spcAft>
                <a:spcPts val="0"/>
              </a:spcAft>
              <a:buSzPts val="2800"/>
              <a:buFontTx/>
              <a:buChar char="-"/>
            </a:pPr>
            <a:endParaRPr lang="en-US" sz="2400" b="0" i="0" dirty="0">
              <a:solidFill>
                <a:srgbClr val="333333"/>
              </a:solidFill>
              <a:effectLst/>
              <a:latin typeface="times new roman" panose="02020603050405020304" pitchFamily="18" charset="0"/>
            </a:endParaRPr>
          </a:p>
        </p:txBody>
      </p:sp>
    </p:spTree>
    <p:extLst>
      <p:ext uri="{BB962C8B-B14F-4D97-AF65-F5344CB8AC3E}">
        <p14:creationId xmlns:p14="http://schemas.microsoft.com/office/powerpoint/2010/main" val="46616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dirty="0">
                <a:effectLst/>
                <a:latin typeface="Times New Roman" panose="02020603050405020304" pitchFamily="18" charset="0"/>
                <a:ea typeface="Times New Roman" panose="02020603050405020304" pitchFamily="18" charset="0"/>
              </a:rPr>
              <a:t>1.1.1. </a:t>
            </a:r>
            <a:r>
              <a:rPr lang="en-US" dirty="0" err="1">
                <a:effectLst/>
                <a:latin typeface="Times New Roman" panose="02020603050405020304" pitchFamily="18" charset="0"/>
                <a:ea typeface="Times New Roman" panose="02020603050405020304" pitchFamily="18" charset="0"/>
              </a:rPr>
              <a:t>Cuộc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1</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165124"/>
            <a:ext cx="8229600" cy="5545392"/>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800"/>
              <a:buNone/>
            </a:pPr>
            <a:r>
              <a:rPr lang="en-US" sz="2400">
                <a:solidFill>
                  <a:srgbClr val="333333"/>
                </a:solidFill>
                <a:latin typeface="times new roman" panose="02020603050405020304" pitchFamily="18" charset="0"/>
              </a:rPr>
              <a:t>N</a:t>
            </a:r>
            <a:r>
              <a:rPr lang="en-US" sz="2400" b="0" i="0">
                <a:solidFill>
                  <a:srgbClr val="333333"/>
                </a:solidFill>
                <a:effectLst/>
                <a:latin typeface="times new roman" panose="02020603050405020304" pitchFamily="18" charset="0"/>
              </a:rPr>
              <a:t>hững thành tựu kỹ thuật trong giai đoạn này:</a:t>
            </a:r>
          </a:p>
          <a:p>
            <a:pPr lvl="0" indent="-457200" algn="just" rtl="0">
              <a:spcBef>
                <a:spcPts val="0"/>
              </a:spcBef>
              <a:spcAft>
                <a:spcPts val="0"/>
              </a:spcAft>
              <a:buSzPts val="2800"/>
              <a:buFontTx/>
              <a:buChar char="-"/>
            </a:pPr>
            <a:r>
              <a:rPr lang="en-US" sz="2400">
                <a:solidFill>
                  <a:srgbClr val="333333"/>
                </a:solidFill>
                <a:latin typeface="times new roman" panose="02020603050405020304" pitchFamily="18" charset="0"/>
              </a:rPr>
              <a:t>S</a:t>
            </a:r>
            <a:r>
              <a:rPr lang="en-US" sz="2400" b="0" i="0">
                <a:solidFill>
                  <a:srgbClr val="333333"/>
                </a:solidFill>
                <a:effectLst/>
                <a:latin typeface="times new roman" panose="02020603050405020304" pitchFamily="18" charset="0"/>
              </a:rPr>
              <a:t>áng chế “thoi bay” của Giôn Kây vào năm 1733 có tác dụng tăng năng suất lao động lên gấp đôi.</a:t>
            </a:r>
          </a:p>
          <a:p>
            <a:pPr lvl="0" indent="-457200" algn="just" rtl="0">
              <a:spcBef>
                <a:spcPts val="0"/>
              </a:spcBef>
              <a:spcAft>
                <a:spcPts val="0"/>
              </a:spcAft>
              <a:buSzPts val="2800"/>
              <a:buFontTx/>
              <a:buChar char="-"/>
            </a:pPr>
            <a:r>
              <a:rPr lang="vi-VN" sz="2400" b="0" i="0">
                <a:solidFill>
                  <a:srgbClr val="333333"/>
                </a:solidFill>
                <a:effectLst/>
                <a:latin typeface="times new roman" panose="02020603050405020304" pitchFamily="18" charset="0"/>
              </a:rPr>
              <a:t>Năm 1764, Giôn Ha-gơ-rếp sáng chế xe kéo sợi, làm tăng năng suất gấp 8 lần.</a:t>
            </a:r>
            <a:endParaRPr lang="en-US" sz="2400">
              <a:solidFill>
                <a:srgbClr val="333333"/>
              </a:solidFill>
              <a:latin typeface="times new roman" panose="02020603050405020304" pitchFamily="18" charset="0"/>
            </a:endParaRPr>
          </a:p>
          <a:p>
            <a:pPr lvl="0" indent="-457200" algn="just" rtl="0">
              <a:spcBef>
                <a:spcPts val="0"/>
              </a:spcBef>
              <a:spcAft>
                <a:spcPts val="0"/>
              </a:spcAft>
              <a:buSzPts val="2800"/>
              <a:buFontTx/>
              <a:buChar char="-"/>
            </a:pPr>
            <a:r>
              <a:rPr lang="en-US" sz="2400" b="0" i="0">
                <a:solidFill>
                  <a:srgbClr val="333333"/>
                </a:solidFill>
                <a:effectLst/>
                <a:latin typeface="times new roman" panose="02020603050405020304" pitchFamily="18" charset="0"/>
              </a:rPr>
              <a:t>Năm 1785, Ét-mun Các-rai sáng chế máy dệt vải, tăng năng suất dệt lên tới 40 lần.</a:t>
            </a:r>
          </a:p>
          <a:p>
            <a:pPr lvl="0" indent="-457200" algn="just" rtl="0">
              <a:spcBef>
                <a:spcPts val="0"/>
              </a:spcBef>
              <a:spcAft>
                <a:spcPts val="0"/>
              </a:spcAft>
              <a:buSzPts val="2800"/>
              <a:buFontTx/>
              <a:buChar char="-"/>
            </a:pPr>
            <a:r>
              <a:rPr lang="vi-VN" sz="2400" b="0" i="0">
                <a:solidFill>
                  <a:srgbClr val="333333"/>
                </a:solidFill>
                <a:effectLst/>
                <a:latin typeface="times new roman" panose="02020603050405020304" pitchFamily="18" charset="0"/>
              </a:rPr>
              <a:t>Năm 1784, Giêm Oát sáng chế máy hơi nước, tạo động lực cho sự phát triển máy dệt, mở đầu quá trình cơ giới hóa ngành công nghiệp dệt.</a:t>
            </a:r>
            <a:endParaRPr lang="en-US" sz="2400">
              <a:solidFill>
                <a:srgbClr val="333333"/>
              </a:solidFill>
              <a:latin typeface="times new roman" panose="02020603050405020304" pitchFamily="18" charset="0"/>
            </a:endParaRPr>
          </a:p>
          <a:p>
            <a:pPr lvl="0" indent="-457200" algn="just" rtl="0">
              <a:spcBef>
                <a:spcPts val="0"/>
              </a:spcBef>
              <a:spcAft>
                <a:spcPts val="0"/>
              </a:spcAft>
              <a:buSzPts val="2800"/>
              <a:buFontTx/>
              <a:buChar char="-"/>
            </a:pPr>
            <a:r>
              <a:rPr lang="vi-VN" sz="2400" b="0" i="0">
                <a:solidFill>
                  <a:srgbClr val="333333"/>
                </a:solidFill>
                <a:effectLst/>
                <a:latin typeface="times new roman" panose="02020603050405020304" pitchFamily="18" charset="0"/>
              </a:rPr>
              <a:t>Năm 1814, chiếc đầu máy xe lửa đầu tiên chạy bằng hơi nước ra đời</a:t>
            </a:r>
            <a:r>
              <a:rPr lang="en-US" sz="2400" b="0" i="0">
                <a:solidFill>
                  <a:srgbClr val="333333"/>
                </a:solidFill>
                <a:effectLst/>
                <a:latin typeface="times new roman" panose="02020603050405020304" pitchFamily="18" charset="0"/>
              </a:rPr>
              <a:t>.</a:t>
            </a:r>
          </a:p>
          <a:p>
            <a:pPr lvl="0" indent="-457200" algn="just" rtl="0">
              <a:spcBef>
                <a:spcPts val="0"/>
              </a:spcBef>
              <a:spcAft>
                <a:spcPts val="0"/>
              </a:spcAft>
              <a:buSzPts val="2800"/>
              <a:buFontTx/>
              <a:buChar char="-"/>
            </a:pPr>
            <a:r>
              <a:rPr lang="en-US" sz="2400">
                <a:solidFill>
                  <a:srgbClr val="333333"/>
                </a:solidFill>
                <a:latin typeface="times new roman" panose="02020603050405020304" pitchFamily="18" charset="0"/>
              </a:rPr>
              <a:t>……..</a:t>
            </a:r>
            <a:endParaRPr sz="2400"/>
          </a:p>
        </p:txBody>
      </p:sp>
    </p:spTree>
    <p:extLst>
      <p:ext uri="{BB962C8B-B14F-4D97-AF65-F5344CB8AC3E}">
        <p14:creationId xmlns:p14="http://schemas.microsoft.com/office/powerpoint/2010/main" val="373318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marL="914400" lvl="2">
              <a:lnSpc>
                <a:spcPct val="115000"/>
              </a:lnSpc>
              <a:spcAft>
                <a:spcPts val="750"/>
              </a:spcAft>
              <a:tabLst>
                <a:tab pos="380365" algn="l"/>
              </a:tabLst>
            </a:pPr>
            <a:r>
              <a:rPr lang="en-US" sz="2400" dirty="0">
                <a:effectLst/>
                <a:latin typeface="Times New Roman" panose="02020603050405020304" pitchFamily="18" charset="0"/>
                <a:ea typeface="Times New Roman" panose="02020603050405020304" pitchFamily="18" charset="0"/>
              </a:rPr>
              <a:t>1.1.2. </a:t>
            </a:r>
            <a:r>
              <a:rPr lang="en-US" sz="2400" dirty="0" err="1">
                <a:effectLst/>
                <a:latin typeface="Times New Roman" panose="02020603050405020304" pitchFamily="18" charset="0"/>
                <a:ea typeface="Times New Roman" panose="02020603050405020304" pitchFamily="18" charset="0"/>
              </a:rPr>
              <a:t>Cuộc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nghiệp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thứ</a:t>
            </a:r>
            <a:r>
              <a:rPr lang="en-US" sz="2400" dirty="0">
                <a:effectLst/>
                <a:latin typeface="Times New Roman" panose="02020603050405020304" pitchFamily="18" charset="0"/>
                <a:ea typeface="Times New Roman" panose="02020603050405020304" pitchFamily="18" charset="0"/>
              </a:rPr>
              <a:t> 2</a:t>
            </a:r>
            <a:endParaRPr lang="en-US" sz="2400"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0C6D7CD2-015C-4F71-9DF9-7D2746D9E61C}"/>
              </a:ext>
            </a:extLst>
          </p:cNvPr>
          <p:cNvPicPr>
            <a:picLocks noChangeAspect="1"/>
          </p:cNvPicPr>
          <p:nvPr/>
        </p:nvPicPr>
        <p:blipFill>
          <a:blip r:embed="rId3"/>
          <a:stretch>
            <a:fillRect/>
          </a:stretch>
        </p:blipFill>
        <p:spPr>
          <a:xfrm>
            <a:off x="287593" y="1645147"/>
            <a:ext cx="8568813" cy="4488426"/>
          </a:xfrm>
          <a:prstGeom prst="rect">
            <a:avLst/>
          </a:prstGeom>
        </p:spPr>
      </p:pic>
    </p:spTree>
    <p:extLst>
      <p:ext uri="{BB962C8B-B14F-4D97-AF65-F5344CB8AC3E}">
        <p14:creationId xmlns:p14="http://schemas.microsoft.com/office/powerpoint/2010/main" val="231328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dirty="0">
                <a:effectLst/>
                <a:latin typeface="Times New Roman" panose="02020603050405020304" pitchFamily="18" charset="0"/>
                <a:ea typeface="Times New Roman" panose="02020603050405020304" pitchFamily="18" charset="0"/>
              </a:rPr>
              <a:t>1.1.2. </a:t>
            </a:r>
            <a:r>
              <a:rPr lang="en-US" dirty="0" err="1">
                <a:effectLst/>
                <a:latin typeface="Times New Roman" panose="02020603050405020304" pitchFamily="18" charset="0"/>
                <a:ea typeface="Times New Roman" panose="02020603050405020304" pitchFamily="18" charset="0"/>
              </a:rPr>
              <a:t>Cuộc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2</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209369"/>
            <a:ext cx="8229600" cy="5338916"/>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a:solidFill>
                  <a:srgbClr val="333333"/>
                </a:solidFill>
                <a:latin typeface="times new roman" panose="02020603050405020304" pitchFamily="18" charset="0"/>
              </a:rPr>
              <a:t>N</a:t>
            </a:r>
            <a:r>
              <a:rPr lang="en-US" sz="2400" b="0" i="0">
                <a:solidFill>
                  <a:srgbClr val="333333"/>
                </a:solidFill>
                <a:effectLst/>
                <a:latin typeface="times new roman" panose="02020603050405020304" pitchFamily="18" charset="0"/>
              </a:rPr>
              <a:t>hững thành tựu kỹ thuật trong giai đoạn này:</a:t>
            </a:r>
          </a:p>
          <a:p>
            <a:pPr indent="-457200" algn="just">
              <a:spcBef>
                <a:spcPts val="0"/>
              </a:spcBef>
              <a:buSzPts val="2800"/>
              <a:buFontTx/>
              <a:buChar char="-"/>
            </a:pPr>
            <a:r>
              <a:rPr lang="en-US" sz="2400">
                <a:solidFill>
                  <a:srgbClr val="333333"/>
                </a:solidFill>
                <a:latin typeface="times new roman" panose="02020603050405020304" pitchFamily="18" charset="0"/>
              </a:rPr>
              <a:t>N</a:t>
            </a:r>
            <a:r>
              <a:rPr lang="vi-VN" sz="2400" b="0" i="0">
                <a:solidFill>
                  <a:srgbClr val="333333"/>
                </a:solidFill>
                <a:effectLst/>
                <a:latin typeface="times new roman" panose="02020603050405020304" pitchFamily="18" charset="0"/>
              </a:rPr>
              <a:t>hững phát minh khoa học vĩ đại như phát minh ra điện tử, sóng vô tuyến điện và chất phóng xạ, các sáng chế động cơ điện,.. </a:t>
            </a:r>
            <a:endParaRPr lang="en-US" sz="2400" b="0" i="0">
              <a:solidFill>
                <a:srgbClr val="333333"/>
              </a:solidFill>
              <a:effectLst/>
              <a:latin typeface="times new roman" panose="02020603050405020304" pitchFamily="18" charset="0"/>
            </a:endParaRPr>
          </a:p>
          <a:p>
            <a:pPr indent="-457200" algn="just">
              <a:spcBef>
                <a:spcPts val="0"/>
              </a:spcBef>
              <a:buSzPts val="2800"/>
              <a:buFontTx/>
              <a:buChar char="-"/>
            </a:pPr>
            <a:r>
              <a:rPr lang="vi-VN" sz="2400" b="0" i="0">
                <a:solidFill>
                  <a:srgbClr val="333333"/>
                </a:solidFill>
                <a:effectLst/>
                <a:latin typeface="times new roman" panose="02020603050405020304" pitchFamily="18" charset="0"/>
              </a:rPr>
              <a:t>Các phương tiện truyền thông như điện tín và điện thoại ra đời vào năm 1880</a:t>
            </a:r>
            <a:r>
              <a:rPr lang="en-US" sz="2400" b="0" i="0">
                <a:solidFill>
                  <a:srgbClr val="333333"/>
                </a:solidFill>
                <a:effectLst/>
                <a:latin typeface="times new roman" panose="02020603050405020304" pitchFamily="18" charset="0"/>
              </a:rPr>
              <a:t>.</a:t>
            </a:r>
          </a:p>
          <a:p>
            <a:pPr indent="-457200" algn="just">
              <a:spcBef>
                <a:spcPts val="0"/>
              </a:spcBef>
              <a:buSzPts val="2800"/>
              <a:buFontTx/>
              <a:buChar char="-"/>
            </a:pPr>
            <a:r>
              <a:rPr lang="en-US" sz="2400" b="0" i="0">
                <a:solidFill>
                  <a:srgbClr val="333333"/>
                </a:solidFill>
                <a:effectLst/>
                <a:latin typeface="times new roman" panose="02020603050405020304" pitchFamily="18" charset="0"/>
              </a:rPr>
              <a:t>Đầu thế kỷ XX điện tử học và ngành công nghiệp điện tử ra đời thúc đẩy sự phát triển các ngành công nghiệp khác</a:t>
            </a:r>
            <a:r>
              <a:rPr lang="vi-VN" sz="2400" b="0" i="0">
                <a:solidFill>
                  <a:srgbClr val="333333"/>
                </a:solidFill>
                <a:effectLst/>
                <a:latin typeface="times new roman" panose="02020603050405020304" pitchFamily="18" charset="0"/>
              </a:rPr>
              <a:t>.</a:t>
            </a:r>
            <a:endParaRPr lang="en-US" sz="2400" b="0" i="0">
              <a:solidFill>
                <a:srgbClr val="333333"/>
              </a:solidFill>
              <a:effectLst/>
              <a:latin typeface="times new roman" panose="02020603050405020304" pitchFamily="18" charset="0"/>
            </a:endParaRPr>
          </a:p>
          <a:p>
            <a:pPr indent="-457200" algn="just">
              <a:spcBef>
                <a:spcPts val="0"/>
              </a:spcBef>
              <a:buSzPts val="2800"/>
              <a:buFontTx/>
              <a:buChar char="-"/>
            </a:pPr>
            <a:r>
              <a:rPr lang="en-US" sz="2400">
                <a:solidFill>
                  <a:srgbClr val="333333"/>
                </a:solidFill>
                <a:latin typeface="times new roman" panose="02020603050405020304" pitchFamily="18" charset="0"/>
              </a:rPr>
              <a:t>L</a:t>
            </a:r>
            <a:r>
              <a:rPr lang="vi-VN" sz="2400" b="0" i="0">
                <a:solidFill>
                  <a:srgbClr val="333333"/>
                </a:solidFill>
                <a:effectLst/>
                <a:latin typeface="times new roman" panose="02020603050405020304" pitchFamily="18" charset="0"/>
              </a:rPr>
              <a:t>ĩnh vực kỹ thuật quân sự diễn ra cuộc cách mạng cơ hóa và tự động hóa vũ khí</a:t>
            </a:r>
            <a:r>
              <a:rPr lang="en-US" sz="2400" b="0" i="0">
                <a:solidFill>
                  <a:srgbClr val="333333"/>
                </a:solidFill>
                <a:effectLst/>
                <a:latin typeface="times new roman" panose="02020603050405020304" pitchFamily="18" charset="0"/>
              </a:rPr>
              <a:t> trang bị.</a:t>
            </a:r>
          </a:p>
          <a:p>
            <a:pPr marL="0" lvl="0" indent="0" algn="just" rtl="0">
              <a:spcBef>
                <a:spcPts val="0"/>
              </a:spcBef>
              <a:spcAft>
                <a:spcPts val="0"/>
              </a:spcAft>
              <a:buSzPts val="2800"/>
              <a:buNone/>
            </a:pPr>
            <a:endParaRPr sz="2400"/>
          </a:p>
        </p:txBody>
      </p:sp>
    </p:spTree>
    <p:extLst>
      <p:ext uri="{BB962C8B-B14F-4D97-AF65-F5344CB8AC3E}">
        <p14:creationId xmlns:p14="http://schemas.microsoft.com/office/powerpoint/2010/main" val="92582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788670" y="442454"/>
            <a:ext cx="8178349" cy="594547"/>
          </a:xfrm>
          <a:prstGeom prst="rect">
            <a:avLst/>
          </a:prstGeom>
          <a:noFill/>
          <a:ln>
            <a:noFill/>
          </a:ln>
        </p:spPr>
        <p:txBody>
          <a:bodyPr spcFirstLastPara="1" wrap="square" lIns="91425" tIns="45700" rIns="91425" bIns="45700" anchor="ctr" anchorCtr="0">
            <a:noAutofit/>
          </a:bodyPr>
          <a:lstStyle/>
          <a:p>
            <a:pPr marL="914400" lvl="2">
              <a:lnSpc>
                <a:spcPct val="115000"/>
              </a:lnSpc>
              <a:spcAft>
                <a:spcPts val="750"/>
              </a:spcAft>
              <a:tabLst>
                <a:tab pos="380365" algn="l"/>
              </a:tabLst>
            </a:pPr>
            <a:r>
              <a:rPr lang="en-US" dirty="0">
                <a:effectLst/>
                <a:latin typeface="Times New Roman" panose="02020603050405020304" pitchFamily="18" charset="0"/>
                <a:ea typeface="Times New Roman" panose="02020603050405020304" pitchFamily="18" charset="0"/>
              </a:rPr>
              <a:t>1.1.3. </a:t>
            </a:r>
            <a:r>
              <a:rPr lang="en-US" dirty="0" err="1">
                <a:effectLst/>
                <a:latin typeface="Times New Roman" panose="02020603050405020304" pitchFamily="18" charset="0"/>
                <a:ea typeface="Times New Roman" panose="02020603050405020304" pitchFamily="18" charset="0"/>
              </a:rPr>
              <a:t>Cuộc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3</a:t>
            </a:r>
            <a:endParaRPr lang="en-US"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F4D6BA37-03FF-482E-99FA-9CC38D02B217}"/>
              </a:ext>
            </a:extLst>
          </p:cNvPr>
          <p:cNvPicPr>
            <a:picLocks noChangeAspect="1"/>
          </p:cNvPicPr>
          <p:nvPr/>
        </p:nvPicPr>
        <p:blipFill>
          <a:blip r:embed="rId3"/>
          <a:stretch>
            <a:fillRect/>
          </a:stretch>
        </p:blipFill>
        <p:spPr>
          <a:xfrm>
            <a:off x="442451" y="1727318"/>
            <a:ext cx="8259097" cy="4326193"/>
          </a:xfrm>
          <a:prstGeom prst="rect">
            <a:avLst/>
          </a:prstGeom>
        </p:spPr>
      </p:pic>
    </p:spTree>
    <p:extLst>
      <p:ext uri="{BB962C8B-B14F-4D97-AF65-F5344CB8AC3E}">
        <p14:creationId xmlns:p14="http://schemas.microsoft.com/office/powerpoint/2010/main" val="269585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42454"/>
            <a:ext cx="7644635" cy="594547"/>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700"/>
            </a:pPr>
            <a:r>
              <a:rPr lang="en-US" dirty="0">
                <a:effectLst/>
                <a:latin typeface="Times New Roman" panose="02020603050405020304" pitchFamily="18" charset="0"/>
                <a:ea typeface="Times New Roman" panose="02020603050405020304" pitchFamily="18" charset="0"/>
              </a:rPr>
              <a:t>1.1.3. </a:t>
            </a:r>
            <a:r>
              <a:rPr lang="en-US" dirty="0" err="1">
                <a:effectLst/>
                <a:latin typeface="Times New Roman" panose="02020603050405020304" pitchFamily="18" charset="0"/>
                <a:ea typeface="Times New Roman" panose="02020603050405020304" pitchFamily="18" charset="0"/>
              </a:rPr>
              <a:t>Cuộc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3</a:t>
            </a:r>
            <a:endParaRPr lang="en-US" dirty="0">
              <a:effectLst/>
              <a:latin typeface="Calibri" panose="020F0502020204030204" pitchFamily="34" charset="0"/>
              <a:ea typeface="Calibri" panose="020F0502020204030204" pitchFamily="34" charset="0"/>
            </a:endParaRPr>
          </a:p>
        </p:txBody>
      </p:sp>
      <p:sp>
        <p:nvSpPr>
          <p:cNvPr id="74" name="Google Shape;74;p8"/>
          <p:cNvSpPr txBox="1">
            <a:spLocks noGrp="1"/>
          </p:cNvSpPr>
          <p:nvPr>
            <p:ph type="body" idx="1"/>
          </p:nvPr>
        </p:nvSpPr>
        <p:spPr>
          <a:xfrm>
            <a:off x="457200" y="1430595"/>
            <a:ext cx="8229600" cy="5147186"/>
          </a:xfrm>
          <a:prstGeom prst="rect">
            <a:avLst/>
          </a:prstGeom>
          <a:noFill/>
          <a:ln>
            <a:noFill/>
          </a:ln>
        </p:spPr>
        <p:txBody>
          <a:bodyPr spcFirstLastPara="1" wrap="square" lIns="91425" tIns="45700" rIns="91425" bIns="45700" anchor="t" anchorCtr="0">
            <a:noAutofit/>
          </a:bodyPr>
          <a:lstStyle/>
          <a:p>
            <a:pPr marL="0" indent="0" algn="just">
              <a:spcBef>
                <a:spcPts val="0"/>
              </a:spcBef>
              <a:buSzPts val="2800"/>
              <a:buNone/>
            </a:pPr>
            <a:r>
              <a:rPr lang="en-US" sz="2400">
                <a:solidFill>
                  <a:srgbClr val="333333"/>
                </a:solidFill>
                <a:latin typeface="times new roman" panose="02020603050405020304" pitchFamily="18" charset="0"/>
              </a:rPr>
              <a:t>N</a:t>
            </a:r>
            <a:r>
              <a:rPr lang="en-US" sz="2400" b="0" i="0">
                <a:solidFill>
                  <a:srgbClr val="333333"/>
                </a:solidFill>
                <a:effectLst/>
                <a:latin typeface="times new roman" panose="02020603050405020304" pitchFamily="18" charset="0"/>
              </a:rPr>
              <a:t>hững thành tựu kỹ thuật trong giai đoạn này:</a:t>
            </a:r>
          </a:p>
          <a:p>
            <a:pPr indent="-457200" algn="just">
              <a:spcBef>
                <a:spcPts val="0"/>
              </a:spcBef>
              <a:buSzPts val="2800"/>
              <a:buFontTx/>
              <a:buChar char="-"/>
            </a:pPr>
            <a:r>
              <a:rPr lang="en-US" sz="2400" b="0" i="0">
                <a:solidFill>
                  <a:srgbClr val="333333"/>
                </a:solidFill>
                <a:effectLst/>
                <a:latin typeface="times new roman" panose="02020603050405020304" pitchFamily="18" charset="0"/>
              </a:rPr>
              <a:t>S</a:t>
            </a:r>
            <a:r>
              <a:rPr lang="vi-VN" sz="2400" b="0" i="0">
                <a:solidFill>
                  <a:srgbClr val="333333"/>
                </a:solidFill>
                <a:effectLst/>
                <a:latin typeface="times new roman" panose="02020603050405020304" pitchFamily="18" charset="0"/>
              </a:rPr>
              <a:t>ự ra đời vô tuyến truyền hình, công nghệ đèn bán dẫn, máy tính điện tử, sợi tổng hợp, thuốc kháng sinh, vệ tinh nhân tạo, máy bay chở khách phản lực, nhà máy điện nguyên tử, vi mạch tổng hợp, vệ tinh truyền thông, </a:t>
            </a:r>
            <a:r>
              <a:rPr lang="en-US" sz="2400" b="0" i="0">
                <a:solidFill>
                  <a:srgbClr val="333333"/>
                </a:solidFill>
                <a:effectLst/>
                <a:latin typeface="times new roman" panose="02020603050405020304" pitchFamily="18" charset="0"/>
              </a:rPr>
              <a:t>..</a:t>
            </a:r>
            <a:r>
              <a:rPr lang="vi-VN" sz="2400" b="0" i="0">
                <a:solidFill>
                  <a:srgbClr val="333333"/>
                </a:solidFill>
                <a:effectLst/>
                <a:latin typeface="times new roman" panose="02020603050405020304" pitchFamily="18" charset="0"/>
              </a:rPr>
              <a:t>.</a:t>
            </a:r>
            <a:endParaRPr lang="en-US" sz="2400" b="0" i="0">
              <a:solidFill>
                <a:srgbClr val="333333"/>
              </a:solidFill>
              <a:effectLst/>
              <a:latin typeface="times new roman" panose="02020603050405020304" pitchFamily="18" charset="0"/>
            </a:endParaRPr>
          </a:p>
          <a:p>
            <a:pPr indent="-457200" algn="just">
              <a:spcBef>
                <a:spcPts val="0"/>
              </a:spcBef>
              <a:buSzPts val="2800"/>
              <a:buFontTx/>
              <a:buChar char="-"/>
            </a:pPr>
            <a:r>
              <a:rPr lang="en-US" sz="2400">
                <a:solidFill>
                  <a:srgbClr val="333333"/>
                </a:solidFill>
                <a:latin typeface="times new roman" panose="02020603050405020304" pitchFamily="18" charset="0"/>
              </a:rPr>
              <a:t>S</a:t>
            </a:r>
            <a:r>
              <a:rPr lang="vi-VN" sz="2400" b="0" i="0">
                <a:solidFill>
                  <a:srgbClr val="333333"/>
                </a:solidFill>
                <a:effectLst/>
                <a:latin typeface="times new roman" panose="02020603050405020304" pitchFamily="18" charset="0"/>
              </a:rPr>
              <a:t>ự ra đời công nghệ vi xử lý, kỹ thuật truyền tin băng cáp quang, rô-bốt công nghiệp, công nghệ sinh học, vật liệu siêu cứng, công nghệ di truyền, công nghệ năng lượng nguyên tử</a:t>
            </a:r>
            <a:r>
              <a:rPr lang="en-US" sz="2400" b="0" i="0">
                <a:solidFill>
                  <a:srgbClr val="333333"/>
                </a:solidFill>
                <a:effectLst/>
                <a:latin typeface="times new roman" panose="02020603050405020304" pitchFamily="18" charset="0"/>
              </a:rPr>
              <a:t>,…</a:t>
            </a:r>
          </a:p>
          <a:p>
            <a:pPr marL="0" lvl="0" indent="0" algn="just" rtl="0">
              <a:spcBef>
                <a:spcPts val="0"/>
              </a:spcBef>
              <a:spcAft>
                <a:spcPts val="0"/>
              </a:spcAft>
              <a:buSzPts val="2800"/>
              <a:buNone/>
            </a:pPr>
            <a:endParaRPr sz="2400"/>
          </a:p>
        </p:txBody>
      </p:sp>
    </p:spTree>
    <p:extLst>
      <p:ext uri="{BB962C8B-B14F-4D97-AF65-F5344CB8AC3E}">
        <p14:creationId xmlns:p14="http://schemas.microsoft.com/office/powerpoint/2010/main" val="492747996"/>
      </p:ext>
    </p:extLst>
  </p:cSld>
  <p:clrMapOvr>
    <a:masterClrMapping/>
  </p:clrMapOvr>
</p:sld>
</file>

<file path=ppt/theme/theme1.xml><?xml version="1.0" encoding="utf-8"?>
<a:theme xmlns:a="http://schemas.openxmlformats.org/drawingml/2006/main" name="Theme1">
  <a:themeElements>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ropl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ppt/theme/themeOverride2.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ppt/theme/themeOverride3.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ppt/theme/themeOverride4.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ppt/theme/themeOverride5.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ppt/theme/themeOverride6.xml><?xml version="1.0" encoding="utf-8"?>
<a:themeOverride xmlns:a="http://schemas.openxmlformats.org/drawingml/2006/main">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themeOverride>
</file>

<file path=docProps/app.xml><?xml version="1.0" encoding="utf-8"?>
<Properties xmlns="http://schemas.openxmlformats.org/officeDocument/2006/extended-properties" xmlns:vt="http://schemas.openxmlformats.org/officeDocument/2006/docPropsVTypes">
  <TotalTime>6010</TotalTime>
  <Words>5106</Words>
  <Application>Microsoft Office PowerPoint</Application>
  <PresentationFormat>On-screen Show (4:3)</PresentationFormat>
  <Paragraphs>317</Paragraphs>
  <Slides>49</Slides>
  <Notes>49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#9Slide02 Noi dung dai</vt:lpstr>
      <vt:lpstr>#VP02 Tieu de dai</vt:lpstr>
      <vt:lpstr>Arial</vt:lpstr>
      <vt:lpstr>Calibri</vt:lpstr>
      <vt:lpstr>Cambria</vt:lpstr>
      <vt:lpstr>helvetica</vt:lpstr>
      <vt:lpstr>Noto Sans Symbols</vt:lpstr>
      <vt:lpstr>Roboto</vt:lpstr>
      <vt:lpstr>Times New Roman</vt:lpstr>
      <vt:lpstr>Times New Roman</vt:lpstr>
      <vt:lpstr>Wingdings</vt:lpstr>
      <vt:lpstr>Theme1</vt:lpstr>
      <vt:lpstr>1_Droplet</vt:lpstr>
      <vt:lpstr>CHƯƠNG 1: TỔNG QUAN VỀ CÁCH MẠNG CÔNG NGHIỆP 4.0</vt:lpstr>
      <vt:lpstr>NỘI DUNG CHÍNH</vt:lpstr>
      <vt:lpstr>1.1. Lịch sử phát triển các cuộc cách mạng công nghiệp</vt:lpstr>
      <vt:lpstr>1.1.1. Cuộc cách mạng công nghiệp lần thứ 1</vt:lpstr>
      <vt:lpstr>1.1.1. Cuộc cách mạng công nghiệp lần thứ 1</vt:lpstr>
      <vt:lpstr>1.1.2. Cuộc cách mạng công nghiệp lần thứ 2</vt:lpstr>
      <vt:lpstr>1.1.2. Cuộc cách mạng công nghiệp lần thứ 2</vt:lpstr>
      <vt:lpstr>1.1.3. Cuộc cách  mạng công nghiệp lần thứ 3</vt:lpstr>
      <vt:lpstr>1.1.3. Cuộc cách  mạng công nghiệp lần thứ 3</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PowerPoint Presentation</vt:lpstr>
      <vt:lpstr>PowerPoint Presentation</vt:lpstr>
      <vt:lpstr>PowerPoint Presentation</vt:lpstr>
      <vt:lpstr>PowerPoint Presentation</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lpstr>1.2. Cuộc cách mạng công nghiệp lần thứ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TỔNG QUAN VỀ CÁCH MẠNG CÔNG NGHIỆP 4.0</dc:title>
  <dc:creator>Admin</dc:creator>
  <cp:lastModifiedBy>Ngô Minh Hiếu</cp:lastModifiedBy>
  <cp:revision>48</cp:revision>
  <dcterms:modified xsi:type="dcterms:W3CDTF">2022-04-19T12:00:34Z</dcterms:modified>
</cp:coreProperties>
</file>